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8"/>
  </p:notesMasterIdLst>
  <p:sldIdLst>
    <p:sldId id="311" r:id="rId2"/>
    <p:sldId id="257" r:id="rId3"/>
    <p:sldId id="258" r:id="rId4"/>
    <p:sldId id="259" r:id="rId5"/>
    <p:sldId id="271" r:id="rId6"/>
    <p:sldId id="270" r:id="rId7"/>
    <p:sldId id="260" r:id="rId8"/>
    <p:sldId id="261" r:id="rId9"/>
    <p:sldId id="262" r:id="rId10"/>
    <p:sldId id="263" r:id="rId11"/>
    <p:sldId id="264" r:id="rId12"/>
    <p:sldId id="273" r:id="rId13"/>
    <p:sldId id="272" r:id="rId14"/>
    <p:sldId id="266" r:id="rId15"/>
    <p:sldId id="267" r:id="rId16"/>
    <p:sldId id="274" r:id="rId17"/>
    <p:sldId id="268" r:id="rId18"/>
    <p:sldId id="269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01" r:id="rId33"/>
    <p:sldId id="288" r:id="rId34"/>
    <p:sldId id="289" r:id="rId35"/>
    <p:sldId id="290" r:id="rId36"/>
    <p:sldId id="291" r:id="rId37"/>
    <p:sldId id="293" r:id="rId38"/>
    <p:sldId id="307" r:id="rId39"/>
    <p:sldId id="308" r:id="rId40"/>
    <p:sldId id="309" r:id="rId41"/>
    <p:sldId id="302" r:id="rId42"/>
    <p:sldId id="303" r:id="rId43"/>
    <p:sldId id="305" r:id="rId44"/>
    <p:sldId id="310" r:id="rId45"/>
    <p:sldId id="306" r:id="rId46"/>
    <p:sldId id="31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AFB"/>
    <a:srgbClr val="AEC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11" autoAdjust="0"/>
    <p:restoredTop sz="86824" autoAdjust="0"/>
  </p:normalViewPr>
  <p:slideViewPr>
    <p:cSldViewPr snapToGrid="0">
      <p:cViewPr varScale="1">
        <p:scale>
          <a:sx n="99" d="100"/>
          <a:sy n="9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485F72-B3E6-4C6B-BFB9-9B7B9ABE6250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C9E094-4898-4E4F-85B3-9BCF9FE111F0}">
      <dgm:prSet phldrT="[Text]" custT="1"/>
      <dgm:spPr/>
      <dgm:t>
        <a:bodyPr/>
        <a:lstStyle/>
        <a:p>
          <a:r>
            <a:rPr lang="en-US" sz="1600" dirty="0"/>
            <a:t>6DOF</a:t>
          </a:r>
        </a:p>
      </dgm:t>
    </dgm:pt>
    <dgm:pt modelId="{1538121D-E8BA-4C85-B2C7-1A8131794B47}" type="parTrans" cxnId="{18595CD8-15BE-47CA-AC32-8DB6B20E1F71}">
      <dgm:prSet/>
      <dgm:spPr/>
      <dgm:t>
        <a:bodyPr/>
        <a:lstStyle/>
        <a:p>
          <a:endParaRPr lang="en-US" sz="1400"/>
        </a:p>
      </dgm:t>
    </dgm:pt>
    <dgm:pt modelId="{778F2708-F4A9-4B4F-932F-CADF7604C1E4}" type="sibTrans" cxnId="{18595CD8-15BE-47CA-AC32-8DB6B20E1F71}">
      <dgm:prSet/>
      <dgm:spPr/>
      <dgm:t>
        <a:bodyPr/>
        <a:lstStyle/>
        <a:p>
          <a:endParaRPr lang="en-US" sz="1400"/>
        </a:p>
      </dgm:t>
    </dgm:pt>
    <dgm:pt modelId="{23A12555-8F4B-4BC1-BFD1-66B7438526B9}">
      <dgm:prSet phldrT="[Text]" custT="1"/>
      <dgm:spPr/>
      <dgm:t>
        <a:bodyPr/>
        <a:lstStyle/>
        <a:p>
          <a:r>
            <a:rPr lang="en-US" sz="800" dirty="0"/>
            <a:t>Initial Conditions</a:t>
          </a:r>
        </a:p>
      </dgm:t>
    </dgm:pt>
    <dgm:pt modelId="{51A53DD2-8C3D-4E57-B0F2-16FDDE097185}" type="parTrans" cxnId="{7F79A008-3FE7-488A-846B-69D7743EBDB3}">
      <dgm:prSet/>
      <dgm:spPr/>
      <dgm:t>
        <a:bodyPr/>
        <a:lstStyle/>
        <a:p>
          <a:endParaRPr lang="en-US" sz="1400"/>
        </a:p>
      </dgm:t>
    </dgm:pt>
    <dgm:pt modelId="{C5306358-B162-4D4B-A82A-7D7AD4745B72}" type="sibTrans" cxnId="{7F79A008-3FE7-488A-846B-69D7743EBDB3}">
      <dgm:prSet/>
      <dgm:spPr/>
      <dgm:t>
        <a:bodyPr/>
        <a:lstStyle/>
        <a:p>
          <a:endParaRPr lang="en-US" sz="1400"/>
        </a:p>
      </dgm:t>
    </dgm:pt>
    <dgm:pt modelId="{16E1230E-7199-4A9A-A511-4CBA9385AF7F}">
      <dgm:prSet phldrT="[Text]" custT="1"/>
      <dgm:spPr/>
      <dgm:t>
        <a:bodyPr/>
        <a:lstStyle/>
        <a:p>
          <a:r>
            <a:rPr lang="en-US" sz="800" dirty="0"/>
            <a:t>Forces</a:t>
          </a:r>
        </a:p>
      </dgm:t>
    </dgm:pt>
    <dgm:pt modelId="{60FE77BD-5030-4A43-880D-51BC9B5438BA}" type="parTrans" cxnId="{2C5E15B8-4728-4030-B580-8FB6F67923E1}">
      <dgm:prSet/>
      <dgm:spPr/>
      <dgm:t>
        <a:bodyPr/>
        <a:lstStyle/>
        <a:p>
          <a:endParaRPr lang="en-US" sz="1400"/>
        </a:p>
      </dgm:t>
    </dgm:pt>
    <dgm:pt modelId="{DC77E76B-EDF1-4CDD-82D9-4D3263AD411D}" type="sibTrans" cxnId="{2C5E15B8-4728-4030-B580-8FB6F67923E1}">
      <dgm:prSet/>
      <dgm:spPr/>
      <dgm:t>
        <a:bodyPr/>
        <a:lstStyle/>
        <a:p>
          <a:endParaRPr lang="en-US" sz="1400"/>
        </a:p>
      </dgm:t>
    </dgm:pt>
    <dgm:pt modelId="{E29A2492-9359-421B-95D0-112FCDCED272}">
      <dgm:prSet phldrT="[Text]" custT="1"/>
      <dgm:spPr/>
      <dgm:t>
        <a:bodyPr/>
        <a:lstStyle/>
        <a:p>
          <a:r>
            <a:rPr lang="en-US" sz="1600" dirty="0"/>
            <a:t>RBD Solver</a:t>
          </a:r>
        </a:p>
      </dgm:t>
    </dgm:pt>
    <dgm:pt modelId="{3CB89B26-B08E-4B8F-A7B2-8CA4E53FF76B}" type="parTrans" cxnId="{AE5CD824-76AA-4DD6-BC5F-5DD9CEDC4194}">
      <dgm:prSet/>
      <dgm:spPr/>
      <dgm:t>
        <a:bodyPr/>
        <a:lstStyle/>
        <a:p>
          <a:endParaRPr lang="en-US" sz="1400"/>
        </a:p>
      </dgm:t>
    </dgm:pt>
    <dgm:pt modelId="{86337EDD-B11E-424F-B565-ECAEBDCB015E}" type="sibTrans" cxnId="{AE5CD824-76AA-4DD6-BC5F-5DD9CEDC4194}">
      <dgm:prSet/>
      <dgm:spPr/>
      <dgm:t>
        <a:bodyPr/>
        <a:lstStyle/>
        <a:p>
          <a:endParaRPr lang="en-US" sz="1400"/>
        </a:p>
      </dgm:t>
    </dgm:pt>
    <dgm:pt modelId="{0AF19D5A-79A3-40C3-B443-B33D3B419228}">
      <dgm:prSet phldrT="[Text]" custT="1"/>
      <dgm:spPr/>
      <dgm:t>
        <a:bodyPr/>
        <a:lstStyle/>
        <a:p>
          <a:r>
            <a:rPr lang="en-US" sz="800" dirty="0"/>
            <a:t>Moments</a:t>
          </a:r>
        </a:p>
      </dgm:t>
    </dgm:pt>
    <dgm:pt modelId="{5798DC6A-7A86-4802-AF52-52E8011649F1}" type="parTrans" cxnId="{815744E6-3E7D-4F05-9834-8CA62326D50C}">
      <dgm:prSet/>
      <dgm:spPr/>
      <dgm:t>
        <a:bodyPr/>
        <a:lstStyle/>
        <a:p>
          <a:endParaRPr lang="en-US" sz="1400"/>
        </a:p>
      </dgm:t>
    </dgm:pt>
    <dgm:pt modelId="{C06D11B7-C2C8-4B8A-93D9-676ED2D39BB9}" type="sibTrans" cxnId="{815744E6-3E7D-4F05-9834-8CA62326D50C}">
      <dgm:prSet/>
      <dgm:spPr/>
      <dgm:t>
        <a:bodyPr/>
        <a:lstStyle/>
        <a:p>
          <a:endParaRPr lang="en-US" sz="1400"/>
        </a:p>
      </dgm:t>
    </dgm:pt>
    <dgm:pt modelId="{7E550C28-F125-47A3-9766-469DF52252F9}">
      <dgm:prSet phldrT="[Text]" custT="1"/>
      <dgm:spPr/>
      <dgm:t>
        <a:bodyPr/>
        <a:lstStyle/>
        <a:p>
          <a:r>
            <a:rPr lang="en-US" sz="800" dirty="0"/>
            <a:t>Inertia &amp; Mass</a:t>
          </a:r>
        </a:p>
      </dgm:t>
    </dgm:pt>
    <dgm:pt modelId="{E9D0C25A-CE47-4AAE-B07A-1E2E97E474D1}" type="parTrans" cxnId="{9B1A11A8-6D66-4D34-BE07-26D1FA8C96BF}">
      <dgm:prSet/>
      <dgm:spPr/>
      <dgm:t>
        <a:bodyPr/>
        <a:lstStyle/>
        <a:p>
          <a:endParaRPr lang="en-US" sz="1400"/>
        </a:p>
      </dgm:t>
    </dgm:pt>
    <dgm:pt modelId="{1AA25794-BBD5-4584-99BE-C3F50A49E62A}" type="sibTrans" cxnId="{9B1A11A8-6D66-4D34-BE07-26D1FA8C96BF}">
      <dgm:prSet/>
      <dgm:spPr/>
      <dgm:t>
        <a:bodyPr/>
        <a:lstStyle/>
        <a:p>
          <a:endParaRPr lang="en-US" sz="1400"/>
        </a:p>
      </dgm:t>
    </dgm:pt>
    <dgm:pt modelId="{1BEBD129-E745-4A9D-9514-737C2968FD50}">
      <dgm:prSet phldrT="[Text]" custT="1"/>
      <dgm:spPr/>
      <dgm:t>
        <a:bodyPr/>
        <a:lstStyle/>
        <a:p>
          <a:r>
            <a:rPr lang="en-US" sz="1600" dirty="0"/>
            <a:t>Solving</a:t>
          </a:r>
        </a:p>
      </dgm:t>
    </dgm:pt>
    <dgm:pt modelId="{90771046-52EC-4AF6-8FBD-7B35F028BA69}" type="parTrans" cxnId="{4A4DD1E3-D691-492E-8F90-5BD5D40E77DB}">
      <dgm:prSet/>
      <dgm:spPr/>
      <dgm:t>
        <a:bodyPr/>
        <a:lstStyle/>
        <a:p>
          <a:endParaRPr lang="en-US" sz="1400"/>
        </a:p>
      </dgm:t>
    </dgm:pt>
    <dgm:pt modelId="{C175DCCC-7B32-4B05-97B1-FC108B11B050}" type="sibTrans" cxnId="{4A4DD1E3-D691-492E-8F90-5BD5D40E77DB}">
      <dgm:prSet/>
      <dgm:spPr/>
      <dgm:t>
        <a:bodyPr/>
        <a:lstStyle/>
        <a:p>
          <a:endParaRPr lang="en-US" sz="1400"/>
        </a:p>
      </dgm:t>
    </dgm:pt>
    <dgm:pt modelId="{17CF127F-5472-45BB-9E78-966415DA6405}">
      <dgm:prSet phldrT="[Text]" custT="1"/>
      <dgm:spPr/>
      <dgm:t>
        <a:bodyPr/>
        <a:lstStyle/>
        <a:p>
          <a:r>
            <a:rPr lang="en-US" sz="1200" dirty="0"/>
            <a:t>Solving state by state using RBD Solver</a:t>
          </a:r>
        </a:p>
      </dgm:t>
    </dgm:pt>
    <dgm:pt modelId="{BEFC908F-DDB3-415E-AEAE-802E59C8A0E1}" type="parTrans" cxnId="{63F43BC9-D099-4C80-9F76-2D747C73C04A}">
      <dgm:prSet/>
      <dgm:spPr/>
      <dgm:t>
        <a:bodyPr/>
        <a:lstStyle/>
        <a:p>
          <a:endParaRPr lang="en-US" sz="1400"/>
        </a:p>
      </dgm:t>
    </dgm:pt>
    <dgm:pt modelId="{1FFF8C08-94D1-42DC-BD8A-62791B1835BC}" type="sibTrans" cxnId="{63F43BC9-D099-4C80-9F76-2D747C73C04A}">
      <dgm:prSet/>
      <dgm:spPr/>
      <dgm:t>
        <a:bodyPr/>
        <a:lstStyle/>
        <a:p>
          <a:endParaRPr lang="en-US" sz="1400"/>
        </a:p>
      </dgm:t>
    </dgm:pt>
    <dgm:pt modelId="{B295FB8B-E557-4A42-A5CA-358D2E1D6003}">
      <dgm:prSet phldrT="[Text]" custT="1"/>
      <dgm:spPr/>
      <dgm:t>
        <a:bodyPr/>
        <a:lstStyle/>
        <a:p>
          <a:r>
            <a:rPr lang="en-US" sz="800" dirty="0"/>
            <a:t>Appling </a:t>
          </a:r>
          <a:r>
            <a:rPr lang="en-US" sz="800" b="1" dirty="0"/>
            <a:t>RK4</a:t>
          </a:r>
          <a:r>
            <a:rPr lang="en-US" sz="800" dirty="0"/>
            <a:t> in order to evaluate the next state.</a:t>
          </a:r>
        </a:p>
      </dgm:t>
    </dgm:pt>
    <dgm:pt modelId="{B95ABB46-B49C-4483-A08E-085CBED32384}" type="parTrans" cxnId="{4652FCFD-3715-4389-A840-EB36D6ADCB26}">
      <dgm:prSet/>
      <dgm:spPr/>
      <dgm:t>
        <a:bodyPr/>
        <a:lstStyle/>
        <a:p>
          <a:endParaRPr lang="en-US" sz="1400"/>
        </a:p>
      </dgm:t>
    </dgm:pt>
    <dgm:pt modelId="{B37DB9B5-BEF3-47B2-BAD7-D44E7E20A131}" type="sibTrans" cxnId="{4652FCFD-3715-4389-A840-EB36D6ADCB26}">
      <dgm:prSet/>
      <dgm:spPr/>
      <dgm:t>
        <a:bodyPr/>
        <a:lstStyle/>
        <a:p>
          <a:endParaRPr lang="en-US" sz="1400"/>
        </a:p>
      </dgm:t>
    </dgm:pt>
    <dgm:pt modelId="{3720C5A9-711D-47AA-BE8C-8830489769E8}">
      <dgm:prSet phldrT="[Text]" custT="1"/>
      <dgm:spPr/>
      <dgm:t>
        <a:bodyPr/>
        <a:lstStyle/>
        <a:p>
          <a:r>
            <a:rPr lang="en-US" sz="800" dirty="0"/>
            <a:t>Evaluation of 12 equation for given set of inputs</a:t>
          </a:r>
        </a:p>
      </dgm:t>
    </dgm:pt>
    <dgm:pt modelId="{4B165626-D450-48A7-B4FB-368AF7F28693}" type="parTrans" cxnId="{76402FA0-90E5-4E0E-BED6-FDDBFE4649BA}">
      <dgm:prSet/>
      <dgm:spPr/>
      <dgm:t>
        <a:bodyPr/>
        <a:lstStyle/>
        <a:p>
          <a:endParaRPr lang="en-US" sz="1400"/>
        </a:p>
      </dgm:t>
    </dgm:pt>
    <dgm:pt modelId="{D0AE56D5-8983-4F66-8B1E-A316B6D203EC}" type="sibTrans" cxnId="{76402FA0-90E5-4E0E-BED6-FDDBFE4649BA}">
      <dgm:prSet/>
      <dgm:spPr/>
      <dgm:t>
        <a:bodyPr/>
        <a:lstStyle/>
        <a:p>
          <a:endParaRPr lang="en-US" sz="1400"/>
        </a:p>
      </dgm:t>
    </dgm:pt>
    <dgm:pt modelId="{065F0170-6FC0-45AF-9E79-E41297FBCC78}">
      <dgm:prSet phldrT="[Text]" custT="1"/>
      <dgm:spPr/>
      <dgm:t>
        <a:bodyPr/>
        <a:lstStyle/>
        <a:p>
          <a:r>
            <a:rPr lang="en-US" sz="1600" dirty="0"/>
            <a:t>Verifying</a:t>
          </a:r>
        </a:p>
      </dgm:t>
    </dgm:pt>
    <dgm:pt modelId="{2B8529B7-E8C0-4279-9DAE-FD65CA43EA9E}" type="parTrans" cxnId="{7E3108E0-0977-421E-A885-372DF5444FB9}">
      <dgm:prSet/>
      <dgm:spPr/>
      <dgm:t>
        <a:bodyPr/>
        <a:lstStyle/>
        <a:p>
          <a:endParaRPr lang="en-US" sz="1400"/>
        </a:p>
      </dgm:t>
    </dgm:pt>
    <dgm:pt modelId="{739BCD2F-6404-4362-8D63-28E63AADD6D8}" type="sibTrans" cxnId="{7E3108E0-0977-421E-A885-372DF5444FB9}">
      <dgm:prSet/>
      <dgm:spPr/>
      <dgm:t>
        <a:bodyPr/>
        <a:lstStyle/>
        <a:p>
          <a:endParaRPr lang="en-US" sz="1400"/>
        </a:p>
      </dgm:t>
    </dgm:pt>
    <dgm:pt modelId="{03BFAE88-CBD4-4E2A-BD9B-C866C4356FD9}">
      <dgm:prSet phldrT="[Text]" custT="1"/>
      <dgm:spPr/>
      <dgm:t>
        <a:bodyPr/>
        <a:lstStyle/>
        <a:p>
          <a:r>
            <a:rPr lang="en-US" sz="1200" dirty="0"/>
            <a:t>Using </a:t>
          </a:r>
          <a:r>
            <a:rPr lang="en-US" sz="1200" b="1" dirty="0"/>
            <a:t>Simulink</a:t>
          </a:r>
          <a:r>
            <a:rPr lang="en-US" sz="1200" dirty="0"/>
            <a:t> (</a:t>
          </a:r>
          <a:r>
            <a:rPr lang="en-US" sz="1200" b="1" dirty="0"/>
            <a:t>equations</a:t>
          </a:r>
          <a:r>
            <a:rPr lang="en-US" sz="1200" dirty="0"/>
            <a:t>)</a:t>
          </a:r>
        </a:p>
      </dgm:t>
    </dgm:pt>
    <dgm:pt modelId="{98965808-7E6C-4D22-95FC-BD0A087DA159}" type="parTrans" cxnId="{7028AF15-68C7-40F4-8991-CB5D1AC3550E}">
      <dgm:prSet/>
      <dgm:spPr/>
      <dgm:t>
        <a:bodyPr/>
        <a:lstStyle/>
        <a:p>
          <a:endParaRPr lang="en-US" sz="1400"/>
        </a:p>
      </dgm:t>
    </dgm:pt>
    <dgm:pt modelId="{3CB10D57-F260-4681-AD4C-6061877C0435}" type="sibTrans" cxnId="{7028AF15-68C7-40F4-8991-CB5D1AC3550E}">
      <dgm:prSet/>
      <dgm:spPr/>
      <dgm:t>
        <a:bodyPr/>
        <a:lstStyle/>
        <a:p>
          <a:endParaRPr lang="en-US" sz="1400"/>
        </a:p>
      </dgm:t>
    </dgm:pt>
    <dgm:pt modelId="{9AEE4A74-E0F5-4837-9AB7-EEEECD66C904}">
      <dgm:prSet phldrT="[Text]" custT="1"/>
      <dgm:spPr/>
      <dgm:t>
        <a:bodyPr/>
        <a:lstStyle/>
        <a:p>
          <a:r>
            <a:rPr lang="en-US" sz="1200" dirty="0"/>
            <a:t>Using </a:t>
          </a:r>
          <a:r>
            <a:rPr lang="en-US" sz="1200" b="1" dirty="0"/>
            <a:t>ode45</a:t>
          </a:r>
          <a:r>
            <a:rPr lang="en-US" sz="1200" dirty="0"/>
            <a:t> (</a:t>
          </a:r>
          <a:r>
            <a:rPr lang="en-US" sz="1200" b="1" dirty="0"/>
            <a:t>integration</a:t>
          </a:r>
          <a:r>
            <a:rPr lang="en-US" sz="1200" dirty="0"/>
            <a:t>)</a:t>
          </a:r>
        </a:p>
      </dgm:t>
    </dgm:pt>
    <dgm:pt modelId="{18CA9A35-CCC4-4605-89F3-BCB5B10C2624}" type="parTrans" cxnId="{17DB756E-8924-42A3-BF41-98C53A5FFDA6}">
      <dgm:prSet/>
      <dgm:spPr/>
      <dgm:t>
        <a:bodyPr/>
        <a:lstStyle/>
        <a:p>
          <a:endParaRPr lang="en-US" sz="1400"/>
        </a:p>
      </dgm:t>
    </dgm:pt>
    <dgm:pt modelId="{BD10F962-B7B7-4957-AEBA-37D4C1F5FB73}" type="sibTrans" cxnId="{17DB756E-8924-42A3-BF41-98C53A5FFDA6}">
      <dgm:prSet/>
      <dgm:spPr/>
      <dgm:t>
        <a:bodyPr/>
        <a:lstStyle/>
        <a:p>
          <a:endParaRPr lang="en-US" sz="1400"/>
        </a:p>
      </dgm:t>
    </dgm:pt>
    <dgm:pt modelId="{7E6789B2-7E8E-4912-BEEF-953E8263AED8}" type="pres">
      <dgm:prSet presAssocID="{66485F72-B3E6-4C6B-BFB9-9B7B9ABE62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644B12-DE33-4C0F-ACF3-0C68BE1B6173}" type="pres">
      <dgm:prSet presAssocID="{66485F72-B3E6-4C6B-BFB9-9B7B9ABE6250}" presName="tSp" presStyleCnt="0"/>
      <dgm:spPr/>
    </dgm:pt>
    <dgm:pt modelId="{054B5698-850D-4FE0-B074-E97A2326772C}" type="pres">
      <dgm:prSet presAssocID="{66485F72-B3E6-4C6B-BFB9-9B7B9ABE6250}" presName="bSp" presStyleCnt="0"/>
      <dgm:spPr/>
    </dgm:pt>
    <dgm:pt modelId="{A8D82DD4-6A18-4D1F-9DDF-CBB8711F2BE6}" type="pres">
      <dgm:prSet presAssocID="{66485F72-B3E6-4C6B-BFB9-9B7B9ABE6250}" presName="process" presStyleCnt="0"/>
      <dgm:spPr/>
    </dgm:pt>
    <dgm:pt modelId="{091184FD-1452-4A61-BCE1-03CE24C7F6B2}" type="pres">
      <dgm:prSet presAssocID="{22C9E094-4898-4E4F-85B3-9BCF9FE111F0}" presName="composite1" presStyleCnt="0"/>
      <dgm:spPr/>
    </dgm:pt>
    <dgm:pt modelId="{6FAEF570-2E38-4A65-810C-1BC058DD0FDE}" type="pres">
      <dgm:prSet presAssocID="{22C9E094-4898-4E4F-85B3-9BCF9FE111F0}" presName="dummyNode1" presStyleLbl="node1" presStyleIdx="0" presStyleCnt="4"/>
      <dgm:spPr/>
    </dgm:pt>
    <dgm:pt modelId="{9E66591A-F860-41F0-BDDE-366E0A94C2E8}" type="pres">
      <dgm:prSet presAssocID="{22C9E094-4898-4E4F-85B3-9BCF9FE111F0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4F2B29-DBCF-4AED-8DE0-D2961F16A145}" type="pres">
      <dgm:prSet presAssocID="{22C9E094-4898-4E4F-85B3-9BCF9FE111F0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5A8B9-2F30-4E9F-B80E-E45CCA1EC6F3}" type="pres">
      <dgm:prSet presAssocID="{22C9E094-4898-4E4F-85B3-9BCF9FE111F0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553667-EBC5-41A3-8117-8C55CF686CCB}" type="pres">
      <dgm:prSet presAssocID="{22C9E094-4898-4E4F-85B3-9BCF9FE111F0}" presName="connSite1" presStyleCnt="0"/>
      <dgm:spPr/>
    </dgm:pt>
    <dgm:pt modelId="{E4536C63-D04C-4C0A-B1AC-26B54B48C9ED}" type="pres">
      <dgm:prSet presAssocID="{778F2708-F4A9-4B4F-932F-CADF7604C1E4}" presName="Name9" presStyleLbl="sibTrans2D1" presStyleIdx="0" presStyleCnt="3"/>
      <dgm:spPr/>
      <dgm:t>
        <a:bodyPr/>
        <a:lstStyle/>
        <a:p>
          <a:endParaRPr lang="en-US"/>
        </a:p>
      </dgm:t>
    </dgm:pt>
    <dgm:pt modelId="{D71E17A4-6BA2-46EC-8384-E57D5E5BD9B7}" type="pres">
      <dgm:prSet presAssocID="{E29A2492-9359-421B-95D0-112FCDCED272}" presName="composite2" presStyleCnt="0"/>
      <dgm:spPr/>
    </dgm:pt>
    <dgm:pt modelId="{C957C2B0-D6BA-4F47-B816-11D3A2F779D0}" type="pres">
      <dgm:prSet presAssocID="{E29A2492-9359-421B-95D0-112FCDCED272}" presName="dummyNode2" presStyleLbl="node1" presStyleIdx="0" presStyleCnt="4"/>
      <dgm:spPr/>
    </dgm:pt>
    <dgm:pt modelId="{EF9783B8-4EFF-426C-9593-9CB5675D5AAE}" type="pres">
      <dgm:prSet presAssocID="{E29A2492-9359-421B-95D0-112FCDCED272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932BE4-307D-44AB-81DF-853D01A8D3B9}" type="pres">
      <dgm:prSet presAssocID="{E29A2492-9359-421B-95D0-112FCDCED272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BB4B9-68A8-450C-8D3F-C5E24C27A162}" type="pres">
      <dgm:prSet presAssocID="{E29A2492-9359-421B-95D0-112FCDCED272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43CB64-3B0F-4F90-8B01-DAB23DF6A3C0}" type="pres">
      <dgm:prSet presAssocID="{E29A2492-9359-421B-95D0-112FCDCED272}" presName="connSite2" presStyleCnt="0"/>
      <dgm:spPr/>
    </dgm:pt>
    <dgm:pt modelId="{2CABBD81-09B3-470A-AC08-D64D0849A100}" type="pres">
      <dgm:prSet presAssocID="{86337EDD-B11E-424F-B565-ECAEBDCB015E}" presName="Name18" presStyleLbl="sibTrans2D1" presStyleIdx="1" presStyleCnt="3"/>
      <dgm:spPr/>
      <dgm:t>
        <a:bodyPr/>
        <a:lstStyle/>
        <a:p>
          <a:endParaRPr lang="en-US"/>
        </a:p>
      </dgm:t>
    </dgm:pt>
    <dgm:pt modelId="{B8B74022-69A8-49EA-BF45-39E49E07DBBA}" type="pres">
      <dgm:prSet presAssocID="{1BEBD129-E745-4A9D-9514-737C2968FD50}" presName="composite1" presStyleCnt="0"/>
      <dgm:spPr/>
    </dgm:pt>
    <dgm:pt modelId="{140E299B-CA57-43D1-AF15-C97E1FC1A0CC}" type="pres">
      <dgm:prSet presAssocID="{1BEBD129-E745-4A9D-9514-737C2968FD50}" presName="dummyNode1" presStyleLbl="node1" presStyleIdx="1" presStyleCnt="4"/>
      <dgm:spPr/>
    </dgm:pt>
    <dgm:pt modelId="{BE9EB199-6B03-4364-8070-BEB8F9E211CD}" type="pres">
      <dgm:prSet presAssocID="{1BEBD129-E745-4A9D-9514-737C2968FD50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0E445-3AAE-47AA-A9B2-94751BE224BD}" type="pres">
      <dgm:prSet presAssocID="{1BEBD129-E745-4A9D-9514-737C2968FD50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83414-171A-4773-958A-CEABC3C31B16}" type="pres">
      <dgm:prSet presAssocID="{1BEBD129-E745-4A9D-9514-737C2968FD50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2052BA-C766-4795-8D05-39C6B2C971AD}" type="pres">
      <dgm:prSet presAssocID="{1BEBD129-E745-4A9D-9514-737C2968FD50}" presName="connSite1" presStyleCnt="0"/>
      <dgm:spPr/>
    </dgm:pt>
    <dgm:pt modelId="{093F5B07-4594-4074-8026-1C7DE48FF0A4}" type="pres">
      <dgm:prSet presAssocID="{C175DCCC-7B32-4B05-97B1-FC108B11B050}" presName="Name9" presStyleLbl="sibTrans2D1" presStyleIdx="2" presStyleCnt="3"/>
      <dgm:spPr/>
      <dgm:t>
        <a:bodyPr/>
        <a:lstStyle/>
        <a:p>
          <a:endParaRPr lang="en-US"/>
        </a:p>
      </dgm:t>
    </dgm:pt>
    <dgm:pt modelId="{78773621-9456-4A11-80DE-F0E65035763E}" type="pres">
      <dgm:prSet presAssocID="{065F0170-6FC0-45AF-9E79-E41297FBCC78}" presName="composite2" presStyleCnt="0"/>
      <dgm:spPr/>
    </dgm:pt>
    <dgm:pt modelId="{154EB4F6-C136-4EE5-A471-04AC25A1AE20}" type="pres">
      <dgm:prSet presAssocID="{065F0170-6FC0-45AF-9E79-E41297FBCC78}" presName="dummyNode2" presStyleLbl="node1" presStyleIdx="2" presStyleCnt="4"/>
      <dgm:spPr/>
    </dgm:pt>
    <dgm:pt modelId="{B50BB41E-CB27-4BB9-95E2-E59ED038B88D}" type="pres">
      <dgm:prSet presAssocID="{065F0170-6FC0-45AF-9E79-E41297FBCC78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0BC6C-560C-482D-A50B-FEB668E5DAB7}" type="pres">
      <dgm:prSet presAssocID="{065F0170-6FC0-45AF-9E79-E41297FBCC78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276460-7F6A-4C83-8AF8-5A7D4578DB37}" type="pres">
      <dgm:prSet presAssocID="{065F0170-6FC0-45AF-9E79-E41297FBCC78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B698CF-6612-4A37-B444-7DC9FC7CBA19}" type="pres">
      <dgm:prSet presAssocID="{065F0170-6FC0-45AF-9E79-E41297FBCC78}" presName="connSite2" presStyleCnt="0"/>
      <dgm:spPr/>
    </dgm:pt>
  </dgm:ptLst>
  <dgm:cxnLst>
    <dgm:cxn modelId="{4A4DD1E3-D691-492E-8F90-5BD5D40E77DB}" srcId="{66485F72-B3E6-4C6B-BFB9-9B7B9ABE6250}" destId="{1BEBD129-E745-4A9D-9514-737C2968FD50}" srcOrd="2" destOrd="0" parTransId="{90771046-52EC-4AF6-8FBD-7B35F028BA69}" sibTransId="{C175DCCC-7B32-4B05-97B1-FC108B11B050}"/>
    <dgm:cxn modelId="{1AFE5539-F240-407F-A96A-3002E7B04CB9}" type="presOf" srcId="{3720C5A9-711D-47AA-BE8C-8830489769E8}" destId="{EF9783B8-4EFF-426C-9593-9CB5675D5AAE}" srcOrd="0" destOrd="0" presId="urn:microsoft.com/office/officeart/2005/8/layout/hProcess4"/>
    <dgm:cxn modelId="{28B3243E-3D34-4C7E-88EE-5867E7A98D40}" type="presOf" srcId="{7E550C28-F125-47A3-9766-469DF52252F9}" destId="{394F2B29-DBCF-4AED-8DE0-D2961F16A145}" srcOrd="1" destOrd="3" presId="urn:microsoft.com/office/officeart/2005/8/layout/hProcess4"/>
    <dgm:cxn modelId="{62061979-FBCF-4A78-98D3-DA963EB9E886}" type="presOf" srcId="{23A12555-8F4B-4BC1-BFD1-66B7438526B9}" destId="{9E66591A-F860-41F0-BDDE-366E0A94C2E8}" srcOrd="0" destOrd="0" presId="urn:microsoft.com/office/officeart/2005/8/layout/hProcess4"/>
    <dgm:cxn modelId="{815744E6-3E7D-4F05-9834-8CA62326D50C}" srcId="{22C9E094-4898-4E4F-85B3-9BCF9FE111F0}" destId="{0AF19D5A-79A3-40C3-B443-B33D3B419228}" srcOrd="2" destOrd="0" parTransId="{5798DC6A-7A86-4802-AF52-52E8011649F1}" sibTransId="{C06D11B7-C2C8-4B8A-93D9-676ED2D39BB9}"/>
    <dgm:cxn modelId="{2205DB56-34C2-45E2-A2AD-126700D49B97}" type="presOf" srcId="{17CF127F-5472-45BB-9E78-966415DA6405}" destId="{FC20E445-3AAE-47AA-A9B2-94751BE224BD}" srcOrd="1" destOrd="0" presId="urn:microsoft.com/office/officeart/2005/8/layout/hProcess4"/>
    <dgm:cxn modelId="{5A53F046-352A-4CF5-886F-21D22A9491A3}" type="presOf" srcId="{B295FB8B-E557-4A42-A5CA-358D2E1D6003}" destId="{EF9783B8-4EFF-426C-9593-9CB5675D5AAE}" srcOrd="0" destOrd="1" presId="urn:microsoft.com/office/officeart/2005/8/layout/hProcess4"/>
    <dgm:cxn modelId="{2C0FB695-345B-4610-9B5B-A397536B65CC}" type="presOf" srcId="{17CF127F-5472-45BB-9E78-966415DA6405}" destId="{BE9EB199-6B03-4364-8070-BEB8F9E211CD}" srcOrd="0" destOrd="0" presId="urn:microsoft.com/office/officeart/2005/8/layout/hProcess4"/>
    <dgm:cxn modelId="{18595CD8-15BE-47CA-AC32-8DB6B20E1F71}" srcId="{66485F72-B3E6-4C6B-BFB9-9B7B9ABE6250}" destId="{22C9E094-4898-4E4F-85B3-9BCF9FE111F0}" srcOrd="0" destOrd="0" parTransId="{1538121D-E8BA-4C85-B2C7-1A8131794B47}" sibTransId="{778F2708-F4A9-4B4F-932F-CADF7604C1E4}"/>
    <dgm:cxn modelId="{20EFA4A8-B7C1-4347-B91D-045E8E460CA2}" type="presOf" srcId="{778F2708-F4A9-4B4F-932F-CADF7604C1E4}" destId="{E4536C63-D04C-4C0A-B1AC-26B54B48C9ED}" srcOrd="0" destOrd="0" presId="urn:microsoft.com/office/officeart/2005/8/layout/hProcess4"/>
    <dgm:cxn modelId="{63F43BC9-D099-4C80-9F76-2D747C73C04A}" srcId="{1BEBD129-E745-4A9D-9514-737C2968FD50}" destId="{17CF127F-5472-45BB-9E78-966415DA6405}" srcOrd="0" destOrd="0" parTransId="{BEFC908F-DDB3-415E-AEAE-802E59C8A0E1}" sibTransId="{1FFF8C08-94D1-42DC-BD8A-62791B1835BC}"/>
    <dgm:cxn modelId="{BE2EEBAB-DEB7-4818-8C82-94B3DB71E285}" type="presOf" srcId="{0AF19D5A-79A3-40C3-B443-B33D3B419228}" destId="{394F2B29-DBCF-4AED-8DE0-D2961F16A145}" srcOrd="1" destOrd="2" presId="urn:microsoft.com/office/officeart/2005/8/layout/hProcess4"/>
    <dgm:cxn modelId="{C0083477-2C64-4E7C-B90D-5C29756F8F38}" type="presOf" srcId="{C175DCCC-7B32-4B05-97B1-FC108B11B050}" destId="{093F5B07-4594-4074-8026-1C7DE48FF0A4}" srcOrd="0" destOrd="0" presId="urn:microsoft.com/office/officeart/2005/8/layout/hProcess4"/>
    <dgm:cxn modelId="{7028AF15-68C7-40F4-8991-CB5D1AC3550E}" srcId="{065F0170-6FC0-45AF-9E79-E41297FBCC78}" destId="{03BFAE88-CBD4-4E2A-BD9B-C866C4356FD9}" srcOrd="0" destOrd="0" parTransId="{98965808-7E6C-4D22-95FC-BD0A087DA159}" sibTransId="{3CB10D57-F260-4681-AD4C-6061877C0435}"/>
    <dgm:cxn modelId="{AE5CD824-76AA-4DD6-BC5F-5DD9CEDC4194}" srcId="{66485F72-B3E6-4C6B-BFB9-9B7B9ABE6250}" destId="{E29A2492-9359-421B-95D0-112FCDCED272}" srcOrd="1" destOrd="0" parTransId="{3CB89B26-B08E-4B8F-A7B2-8CA4E53FF76B}" sibTransId="{86337EDD-B11E-424F-B565-ECAEBDCB015E}"/>
    <dgm:cxn modelId="{96A73DB1-2420-4292-A7D0-003F11E446B2}" type="presOf" srcId="{23A12555-8F4B-4BC1-BFD1-66B7438526B9}" destId="{394F2B29-DBCF-4AED-8DE0-D2961F16A145}" srcOrd="1" destOrd="0" presId="urn:microsoft.com/office/officeart/2005/8/layout/hProcess4"/>
    <dgm:cxn modelId="{CA24825D-85DB-44A9-AC61-2FB77C55052F}" type="presOf" srcId="{065F0170-6FC0-45AF-9E79-E41297FBCC78}" destId="{91276460-7F6A-4C83-8AF8-5A7D4578DB37}" srcOrd="0" destOrd="0" presId="urn:microsoft.com/office/officeart/2005/8/layout/hProcess4"/>
    <dgm:cxn modelId="{7A4CE4CB-1802-485F-AF78-E4122640718A}" type="presOf" srcId="{03BFAE88-CBD4-4E2A-BD9B-C866C4356FD9}" destId="{B50BB41E-CB27-4BB9-95E2-E59ED038B88D}" srcOrd="0" destOrd="0" presId="urn:microsoft.com/office/officeart/2005/8/layout/hProcess4"/>
    <dgm:cxn modelId="{8FD49730-3CA2-4333-B0CB-3470E33E200E}" type="presOf" srcId="{9AEE4A74-E0F5-4837-9AB7-EEEECD66C904}" destId="{B50BB41E-CB27-4BB9-95E2-E59ED038B88D}" srcOrd="0" destOrd="1" presId="urn:microsoft.com/office/officeart/2005/8/layout/hProcess4"/>
    <dgm:cxn modelId="{76402FA0-90E5-4E0E-BED6-FDDBFE4649BA}" srcId="{E29A2492-9359-421B-95D0-112FCDCED272}" destId="{3720C5A9-711D-47AA-BE8C-8830489769E8}" srcOrd="0" destOrd="0" parTransId="{4B165626-D450-48A7-B4FB-368AF7F28693}" sibTransId="{D0AE56D5-8983-4F66-8B1E-A316B6D203EC}"/>
    <dgm:cxn modelId="{C92A2C1C-3B1C-4C8A-A6A6-C761BA14954C}" type="presOf" srcId="{03BFAE88-CBD4-4E2A-BD9B-C866C4356FD9}" destId="{2810BC6C-560C-482D-A50B-FEB668E5DAB7}" srcOrd="1" destOrd="0" presId="urn:microsoft.com/office/officeart/2005/8/layout/hProcess4"/>
    <dgm:cxn modelId="{9B1A11A8-6D66-4D34-BE07-26D1FA8C96BF}" srcId="{22C9E094-4898-4E4F-85B3-9BCF9FE111F0}" destId="{7E550C28-F125-47A3-9766-469DF52252F9}" srcOrd="3" destOrd="0" parTransId="{E9D0C25A-CE47-4AAE-B07A-1E2E97E474D1}" sibTransId="{1AA25794-BBD5-4584-99BE-C3F50A49E62A}"/>
    <dgm:cxn modelId="{521CCE9A-81DA-468B-A00A-544FCF467005}" type="presOf" srcId="{16E1230E-7199-4A9A-A511-4CBA9385AF7F}" destId="{9E66591A-F860-41F0-BDDE-366E0A94C2E8}" srcOrd="0" destOrd="1" presId="urn:microsoft.com/office/officeart/2005/8/layout/hProcess4"/>
    <dgm:cxn modelId="{D7B8A140-C266-4974-BE8A-FD5D02560006}" type="presOf" srcId="{16E1230E-7199-4A9A-A511-4CBA9385AF7F}" destId="{394F2B29-DBCF-4AED-8DE0-D2961F16A145}" srcOrd="1" destOrd="1" presId="urn:microsoft.com/office/officeart/2005/8/layout/hProcess4"/>
    <dgm:cxn modelId="{75D5C1F5-B931-413D-886C-D4EBEE6875B8}" type="presOf" srcId="{9AEE4A74-E0F5-4837-9AB7-EEEECD66C904}" destId="{2810BC6C-560C-482D-A50B-FEB668E5DAB7}" srcOrd="1" destOrd="1" presId="urn:microsoft.com/office/officeart/2005/8/layout/hProcess4"/>
    <dgm:cxn modelId="{B943210D-EADB-46EC-829E-7664F1881F74}" type="presOf" srcId="{0AF19D5A-79A3-40C3-B443-B33D3B419228}" destId="{9E66591A-F860-41F0-BDDE-366E0A94C2E8}" srcOrd="0" destOrd="2" presId="urn:microsoft.com/office/officeart/2005/8/layout/hProcess4"/>
    <dgm:cxn modelId="{A903D9AC-0706-44D6-89B6-6FBA2240D6E1}" type="presOf" srcId="{22C9E094-4898-4E4F-85B3-9BCF9FE111F0}" destId="{3DE5A8B9-2F30-4E9F-B80E-E45CCA1EC6F3}" srcOrd="0" destOrd="0" presId="urn:microsoft.com/office/officeart/2005/8/layout/hProcess4"/>
    <dgm:cxn modelId="{2C5E15B8-4728-4030-B580-8FB6F67923E1}" srcId="{22C9E094-4898-4E4F-85B3-9BCF9FE111F0}" destId="{16E1230E-7199-4A9A-A511-4CBA9385AF7F}" srcOrd="1" destOrd="0" parTransId="{60FE77BD-5030-4A43-880D-51BC9B5438BA}" sibTransId="{DC77E76B-EDF1-4CDD-82D9-4D3263AD411D}"/>
    <dgm:cxn modelId="{17DB756E-8924-42A3-BF41-98C53A5FFDA6}" srcId="{065F0170-6FC0-45AF-9E79-E41297FBCC78}" destId="{9AEE4A74-E0F5-4837-9AB7-EEEECD66C904}" srcOrd="1" destOrd="0" parTransId="{18CA9A35-CCC4-4605-89F3-BCB5B10C2624}" sibTransId="{BD10F962-B7B7-4957-AEBA-37D4C1F5FB73}"/>
    <dgm:cxn modelId="{7E3108E0-0977-421E-A885-372DF5444FB9}" srcId="{66485F72-B3E6-4C6B-BFB9-9B7B9ABE6250}" destId="{065F0170-6FC0-45AF-9E79-E41297FBCC78}" srcOrd="3" destOrd="0" parTransId="{2B8529B7-E8C0-4279-9DAE-FD65CA43EA9E}" sibTransId="{739BCD2F-6404-4362-8D63-28E63AADD6D8}"/>
    <dgm:cxn modelId="{48E42E95-DF90-4F5F-92EE-586B59BD1739}" type="presOf" srcId="{86337EDD-B11E-424F-B565-ECAEBDCB015E}" destId="{2CABBD81-09B3-470A-AC08-D64D0849A100}" srcOrd="0" destOrd="0" presId="urn:microsoft.com/office/officeart/2005/8/layout/hProcess4"/>
    <dgm:cxn modelId="{DD651F4F-68F5-4C85-9AC8-EC40E1620BE7}" type="presOf" srcId="{3720C5A9-711D-47AA-BE8C-8830489769E8}" destId="{A3932BE4-307D-44AB-81DF-853D01A8D3B9}" srcOrd="1" destOrd="0" presId="urn:microsoft.com/office/officeart/2005/8/layout/hProcess4"/>
    <dgm:cxn modelId="{0EE2F4A5-E35A-4648-91A4-26D9871F3C15}" type="presOf" srcId="{B295FB8B-E557-4A42-A5CA-358D2E1D6003}" destId="{A3932BE4-307D-44AB-81DF-853D01A8D3B9}" srcOrd="1" destOrd="1" presId="urn:microsoft.com/office/officeart/2005/8/layout/hProcess4"/>
    <dgm:cxn modelId="{7F79A008-3FE7-488A-846B-69D7743EBDB3}" srcId="{22C9E094-4898-4E4F-85B3-9BCF9FE111F0}" destId="{23A12555-8F4B-4BC1-BFD1-66B7438526B9}" srcOrd="0" destOrd="0" parTransId="{51A53DD2-8C3D-4E57-B0F2-16FDDE097185}" sibTransId="{C5306358-B162-4D4B-A82A-7D7AD4745B72}"/>
    <dgm:cxn modelId="{4652FCFD-3715-4389-A840-EB36D6ADCB26}" srcId="{E29A2492-9359-421B-95D0-112FCDCED272}" destId="{B295FB8B-E557-4A42-A5CA-358D2E1D6003}" srcOrd="1" destOrd="0" parTransId="{B95ABB46-B49C-4483-A08E-085CBED32384}" sibTransId="{B37DB9B5-BEF3-47B2-BAD7-D44E7E20A131}"/>
    <dgm:cxn modelId="{252FFB90-449A-4A10-81C9-564B946CAE4A}" type="presOf" srcId="{1BEBD129-E745-4A9D-9514-737C2968FD50}" destId="{2F483414-171A-4773-958A-CEABC3C31B16}" srcOrd="0" destOrd="0" presId="urn:microsoft.com/office/officeart/2005/8/layout/hProcess4"/>
    <dgm:cxn modelId="{EBBED8E9-8984-461B-97AE-AF4433257FDE}" type="presOf" srcId="{66485F72-B3E6-4C6B-BFB9-9B7B9ABE6250}" destId="{7E6789B2-7E8E-4912-BEEF-953E8263AED8}" srcOrd="0" destOrd="0" presId="urn:microsoft.com/office/officeart/2005/8/layout/hProcess4"/>
    <dgm:cxn modelId="{D9C05285-B768-4BFC-BD7E-3E6BFDE918BE}" type="presOf" srcId="{7E550C28-F125-47A3-9766-469DF52252F9}" destId="{9E66591A-F860-41F0-BDDE-366E0A94C2E8}" srcOrd="0" destOrd="3" presId="urn:microsoft.com/office/officeart/2005/8/layout/hProcess4"/>
    <dgm:cxn modelId="{FF786512-4F9D-4EEF-B0B2-4A4E29136BFC}" type="presOf" srcId="{E29A2492-9359-421B-95D0-112FCDCED272}" destId="{878BB4B9-68A8-450C-8D3F-C5E24C27A162}" srcOrd="0" destOrd="0" presId="urn:microsoft.com/office/officeart/2005/8/layout/hProcess4"/>
    <dgm:cxn modelId="{22719880-8566-46BB-80BD-9A31856B5AA1}" type="presParOf" srcId="{7E6789B2-7E8E-4912-BEEF-953E8263AED8}" destId="{62644B12-DE33-4C0F-ACF3-0C68BE1B6173}" srcOrd="0" destOrd="0" presId="urn:microsoft.com/office/officeart/2005/8/layout/hProcess4"/>
    <dgm:cxn modelId="{2F906112-F0B6-46E8-A1A0-D0827A28F0EF}" type="presParOf" srcId="{7E6789B2-7E8E-4912-BEEF-953E8263AED8}" destId="{054B5698-850D-4FE0-B074-E97A2326772C}" srcOrd="1" destOrd="0" presId="urn:microsoft.com/office/officeart/2005/8/layout/hProcess4"/>
    <dgm:cxn modelId="{D5A0B285-AE52-47BA-B8D7-EF4810635ABD}" type="presParOf" srcId="{7E6789B2-7E8E-4912-BEEF-953E8263AED8}" destId="{A8D82DD4-6A18-4D1F-9DDF-CBB8711F2BE6}" srcOrd="2" destOrd="0" presId="urn:microsoft.com/office/officeart/2005/8/layout/hProcess4"/>
    <dgm:cxn modelId="{567406F5-FBBE-46E7-954C-A42B6FFA3666}" type="presParOf" srcId="{A8D82DD4-6A18-4D1F-9DDF-CBB8711F2BE6}" destId="{091184FD-1452-4A61-BCE1-03CE24C7F6B2}" srcOrd="0" destOrd="0" presId="urn:microsoft.com/office/officeart/2005/8/layout/hProcess4"/>
    <dgm:cxn modelId="{D16DFFFA-76C5-466C-9865-D57EFD89E2F9}" type="presParOf" srcId="{091184FD-1452-4A61-BCE1-03CE24C7F6B2}" destId="{6FAEF570-2E38-4A65-810C-1BC058DD0FDE}" srcOrd="0" destOrd="0" presId="urn:microsoft.com/office/officeart/2005/8/layout/hProcess4"/>
    <dgm:cxn modelId="{D1D956C2-2ABE-49D3-8D44-99DA029E11F3}" type="presParOf" srcId="{091184FD-1452-4A61-BCE1-03CE24C7F6B2}" destId="{9E66591A-F860-41F0-BDDE-366E0A94C2E8}" srcOrd="1" destOrd="0" presId="urn:microsoft.com/office/officeart/2005/8/layout/hProcess4"/>
    <dgm:cxn modelId="{18D5EED1-6092-4459-8B86-2F245D8A7F5C}" type="presParOf" srcId="{091184FD-1452-4A61-BCE1-03CE24C7F6B2}" destId="{394F2B29-DBCF-4AED-8DE0-D2961F16A145}" srcOrd="2" destOrd="0" presId="urn:microsoft.com/office/officeart/2005/8/layout/hProcess4"/>
    <dgm:cxn modelId="{15D74232-3AB6-489C-B0D3-0FD210B99491}" type="presParOf" srcId="{091184FD-1452-4A61-BCE1-03CE24C7F6B2}" destId="{3DE5A8B9-2F30-4E9F-B80E-E45CCA1EC6F3}" srcOrd="3" destOrd="0" presId="urn:microsoft.com/office/officeart/2005/8/layout/hProcess4"/>
    <dgm:cxn modelId="{391D4513-B25E-4499-ACD8-D54516736797}" type="presParOf" srcId="{091184FD-1452-4A61-BCE1-03CE24C7F6B2}" destId="{2C553667-EBC5-41A3-8117-8C55CF686CCB}" srcOrd="4" destOrd="0" presId="urn:microsoft.com/office/officeart/2005/8/layout/hProcess4"/>
    <dgm:cxn modelId="{11FE7D7C-3D68-4C9F-9F18-EB2D97F7DA09}" type="presParOf" srcId="{A8D82DD4-6A18-4D1F-9DDF-CBB8711F2BE6}" destId="{E4536C63-D04C-4C0A-B1AC-26B54B48C9ED}" srcOrd="1" destOrd="0" presId="urn:microsoft.com/office/officeart/2005/8/layout/hProcess4"/>
    <dgm:cxn modelId="{8E712004-88DD-40BE-BB4E-9C1F6C059702}" type="presParOf" srcId="{A8D82DD4-6A18-4D1F-9DDF-CBB8711F2BE6}" destId="{D71E17A4-6BA2-46EC-8384-E57D5E5BD9B7}" srcOrd="2" destOrd="0" presId="urn:microsoft.com/office/officeart/2005/8/layout/hProcess4"/>
    <dgm:cxn modelId="{AEBA37A0-8635-4F9B-B25F-7839956B6401}" type="presParOf" srcId="{D71E17A4-6BA2-46EC-8384-E57D5E5BD9B7}" destId="{C957C2B0-D6BA-4F47-B816-11D3A2F779D0}" srcOrd="0" destOrd="0" presId="urn:microsoft.com/office/officeart/2005/8/layout/hProcess4"/>
    <dgm:cxn modelId="{F859A3BB-B92A-43EB-92C1-43FCCD27D92B}" type="presParOf" srcId="{D71E17A4-6BA2-46EC-8384-E57D5E5BD9B7}" destId="{EF9783B8-4EFF-426C-9593-9CB5675D5AAE}" srcOrd="1" destOrd="0" presId="urn:microsoft.com/office/officeart/2005/8/layout/hProcess4"/>
    <dgm:cxn modelId="{D8CC401F-0CEB-48FA-A2FA-0C7983C77FC6}" type="presParOf" srcId="{D71E17A4-6BA2-46EC-8384-E57D5E5BD9B7}" destId="{A3932BE4-307D-44AB-81DF-853D01A8D3B9}" srcOrd="2" destOrd="0" presId="urn:microsoft.com/office/officeart/2005/8/layout/hProcess4"/>
    <dgm:cxn modelId="{BE44BFD4-9AF4-4CD3-8BB4-316D972D0F3A}" type="presParOf" srcId="{D71E17A4-6BA2-46EC-8384-E57D5E5BD9B7}" destId="{878BB4B9-68A8-450C-8D3F-C5E24C27A162}" srcOrd="3" destOrd="0" presId="urn:microsoft.com/office/officeart/2005/8/layout/hProcess4"/>
    <dgm:cxn modelId="{C1F94E75-3E99-4840-8BAA-5BFE266BF443}" type="presParOf" srcId="{D71E17A4-6BA2-46EC-8384-E57D5E5BD9B7}" destId="{2043CB64-3B0F-4F90-8B01-DAB23DF6A3C0}" srcOrd="4" destOrd="0" presId="urn:microsoft.com/office/officeart/2005/8/layout/hProcess4"/>
    <dgm:cxn modelId="{17361B1E-F50A-433F-ABD0-9AD7640174C5}" type="presParOf" srcId="{A8D82DD4-6A18-4D1F-9DDF-CBB8711F2BE6}" destId="{2CABBD81-09B3-470A-AC08-D64D0849A100}" srcOrd="3" destOrd="0" presId="urn:microsoft.com/office/officeart/2005/8/layout/hProcess4"/>
    <dgm:cxn modelId="{27633FE2-B221-42FD-BD1A-8CDB58A18BF7}" type="presParOf" srcId="{A8D82DD4-6A18-4D1F-9DDF-CBB8711F2BE6}" destId="{B8B74022-69A8-49EA-BF45-39E49E07DBBA}" srcOrd="4" destOrd="0" presId="urn:microsoft.com/office/officeart/2005/8/layout/hProcess4"/>
    <dgm:cxn modelId="{8C8338F8-BAD5-4366-B7EB-DFC337414072}" type="presParOf" srcId="{B8B74022-69A8-49EA-BF45-39E49E07DBBA}" destId="{140E299B-CA57-43D1-AF15-C97E1FC1A0CC}" srcOrd="0" destOrd="0" presId="urn:microsoft.com/office/officeart/2005/8/layout/hProcess4"/>
    <dgm:cxn modelId="{BE60BC32-53CF-468C-8A4E-E3E2F0F65239}" type="presParOf" srcId="{B8B74022-69A8-49EA-BF45-39E49E07DBBA}" destId="{BE9EB199-6B03-4364-8070-BEB8F9E211CD}" srcOrd="1" destOrd="0" presId="urn:microsoft.com/office/officeart/2005/8/layout/hProcess4"/>
    <dgm:cxn modelId="{D25F78A7-3A03-491B-8E2E-FF9465B02D6B}" type="presParOf" srcId="{B8B74022-69A8-49EA-BF45-39E49E07DBBA}" destId="{FC20E445-3AAE-47AA-A9B2-94751BE224BD}" srcOrd="2" destOrd="0" presId="urn:microsoft.com/office/officeart/2005/8/layout/hProcess4"/>
    <dgm:cxn modelId="{0AEABA27-3BDA-4AA3-B992-683BE6D3A882}" type="presParOf" srcId="{B8B74022-69A8-49EA-BF45-39E49E07DBBA}" destId="{2F483414-171A-4773-958A-CEABC3C31B16}" srcOrd="3" destOrd="0" presId="urn:microsoft.com/office/officeart/2005/8/layout/hProcess4"/>
    <dgm:cxn modelId="{955834E7-302E-48BA-9D36-F779901DD2AB}" type="presParOf" srcId="{B8B74022-69A8-49EA-BF45-39E49E07DBBA}" destId="{5F2052BA-C766-4795-8D05-39C6B2C971AD}" srcOrd="4" destOrd="0" presId="urn:microsoft.com/office/officeart/2005/8/layout/hProcess4"/>
    <dgm:cxn modelId="{41521E64-8002-43EF-9CAD-95F51351B626}" type="presParOf" srcId="{A8D82DD4-6A18-4D1F-9DDF-CBB8711F2BE6}" destId="{093F5B07-4594-4074-8026-1C7DE48FF0A4}" srcOrd="5" destOrd="0" presId="urn:microsoft.com/office/officeart/2005/8/layout/hProcess4"/>
    <dgm:cxn modelId="{9152054B-D5BF-40D1-8FBA-D48C25DE9BBD}" type="presParOf" srcId="{A8D82DD4-6A18-4D1F-9DDF-CBB8711F2BE6}" destId="{78773621-9456-4A11-80DE-F0E65035763E}" srcOrd="6" destOrd="0" presId="urn:microsoft.com/office/officeart/2005/8/layout/hProcess4"/>
    <dgm:cxn modelId="{23FDD35C-9D62-4692-B070-9EB2821A1920}" type="presParOf" srcId="{78773621-9456-4A11-80DE-F0E65035763E}" destId="{154EB4F6-C136-4EE5-A471-04AC25A1AE20}" srcOrd="0" destOrd="0" presId="urn:microsoft.com/office/officeart/2005/8/layout/hProcess4"/>
    <dgm:cxn modelId="{90BDA287-E1C1-413F-AF61-87DF75A82E03}" type="presParOf" srcId="{78773621-9456-4A11-80DE-F0E65035763E}" destId="{B50BB41E-CB27-4BB9-95E2-E59ED038B88D}" srcOrd="1" destOrd="0" presId="urn:microsoft.com/office/officeart/2005/8/layout/hProcess4"/>
    <dgm:cxn modelId="{C9E3C006-89A8-4104-9DA2-01EFA3F2D4DD}" type="presParOf" srcId="{78773621-9456-4A11-80DE-F0E65035763E}" destId="{2810BC6C-560C-482D-A50B-FEB668E5DAB7}" srcOrd="2" destOrd="0" presId="urn:microsoft.com/office/officeart/2005/8/layout/hProcess4"/>
    <dgm:cxn modelId="{161A4B73-D05C-49AD-BF77-9868BAFC1EEF}" type="presParOf" srcId="{78773621-9456-4A11-80DE-F0E65035763E}" destId="{91276460-7F6A-4C83-8AF8-5A7D4578DB37}" srcOrd="3" destOrd="0" presId="urn:microsoft.com/office/officeart/2005/8/layout/hProcess4"/>
    <dgm:cxn modelId="{4559D06E-103F-4BEA-AEA3-ACF18DFE2D5D}" type="presParOf" srcId="{78773621-9456-4A11-80DE-F0E65035763E}" destId="{7EB698CF-6612-4A37-B444-7DC9FC7CBA1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CE35DB-C67A-4F2C-B655-01B15CCD9BA7}" type="doc">
      <dgm:prSet loTypeId="urn:microsoft.com/office/officeart/2005/8/layout/radial4" loCatId="relationship" qsTypeId="urn:microsoft.com/office/officeart/2005/8/quickstyle/3d1" qsCatId="3D" csTypeId="urn:microsoft.com/office/officeart/2005/8/colors/accent4_1" csCatId="accent4" phldr="1"/>
      <dgm:spPr/>
      <dgm:t>
        <a:bodyPr/>
        <a:lstStyle/>
        <a:p>
          <a:pPr rtl="1"/>
          <a:endParaRPr lang="ar-EG"/>
        </a:p>
      </dgm:t>
    </dgm:pt>
    <dgm:pt modelId="{64C27DAE-1959-49D2-8CB3-CF2A30455722}">
      <dgm:prSet phldrT="[Text]"/>
      <dgm:spPr/>
      <dgm:t>
        <a:bodyPr/>
        <a:lstStyle/>
        <a:p>
          <a:pPr rtl="1"/>
          <a:endParaRPr lang="ar-EG" dirty="0"/>
        </a:p>
      </dgm:t>
    </dgm:pt>
    <dgm:pt modelId="{81B4CF87-B6CF-41F6-863F-1950AF5FA8A2}" type="parTrans" cxnId="{65F6D65D-E078-4872-983C-FD879E561F2B}">
      <dgm:prSet/>
      <dgm:spPr/>
      <dgm:t>
        <a:bodyPr/>
        <a:lstStyle/>
        <a:p>
          <a:pPr rtl="1"/>
          <a:endParaRPr lang="ar-EG"/>
        </a:p>
      </dgm:t>
    </dgm:pt>
    <dgm:pt modelId="{304B8AAD-1EBA-4E1F-A622-78D08C9BA3BF}" type="sibTrans" cxnId="{65F6D65D-E078-4872-983C-FD879E561F2B}">
      <dgm:prSet/>
      <dgm:spPr/>
      <dgm:t>
        <a:bodyPr/>
        <a:lstStyle/>
        <a:p>
          <a:pPr rtl="1"/>
          <a:endParaRPr lang="ar-EG"/>
        </a:p>
      </dgm:t>
    </dgm:pt>
    <dgm:pt modelId="{345A14B3-42D8-4059-B7D3-AE1EE83F5DDC}">
      <dgm:prSet phldrT="[Text]" custT="1"/>
      <dgm:spPr/>
      <dgm:t>
        <a:bodyPr/>
        <a:lstStyle/>
        <a:p>
          <a:pPr algn="ctr" rtl="1"/>
          <a:r>
            <a:rPr lang="en-US" sz="1400" b="1" dirty="0"/>
            <a:t>Lateral Autopilot</a:t>
          </a:r>
          <a:endParaRPr lang="ar-EG" sz="1400" b="1" dirty="0"/>
        </a:p>
      </dgm:t>
    </dgm:pt>
    <dgm:pt modelId="{025AB952-D539-4B85-8F97-9C87D783CF87}" type="parTrans" cxnId="{253A8BF1-12B8-4159-A088-C95F62BB5CAC}">
      <dgm:prSet/>
      <dgm:spPr/>
      <dgm:t>
        <a:bodyPr/>
        <a:lstStyle/>
        <a:p>
          <a:pPr rtl="1"/>
          <a:endParaRPr lang="ar-EG"/>
        </a:p>
      </dgm:t>
    </dgm:pt>
    <dgm:pt modelId="{C2C90DFF-A69C-4EE3-B6DA-8B8B7692146E}" type="sibTrans" cxnId="{253A8BF1-12B8-4159-A088-C95F62BB5CAC}">
      <dgm:prSet/>
      <dgm:spPr/>
      <dgm:t>
        <a:bodyPr/>
        <a:lstStyle/>
        <a:p>
          <a:pPr rtl="1"/>
          <a:endParaRPr lang="ar-EG"/>
        </a:p>
      </dgm:t>
    </dgm:pt>
    <dgm:pt modelId="{8A850134-FC4A-4486-AD45-05C7555BA385}">
      <dgm:prSet phldrT="[Text]" custT="1"/>
      <dgm:spPr/>
      <dgm:t>
        <a:bodyPr/>
        <a:lstStyle/>
        <a:p>
          <a:pPr rtl="1"/>
          <a:endParaRPr lang="en-US" sz="1400" b="1" dirty="0"/>
        </a:p>
        <a:p>
          <a:pPr rtl="1"/>
          <a:r>
            <a:rPr lang="en-US" sz="1400" b="1" dirty="0"/>
            <a:t>Longitudinal</a:t>
          </a:r>
          <a:endParaRPr lang="ar-EG" sz="1400" b="1" dirty="0"/>
        </a:p>
        <a:p>
          <a:pPr rtl="1"/>
          <a:r>
            <a:rPr lang="en-US" sz="1400" b="1" dirty="0"/>
            <a:t>Autopilot</a:t>
          </a:r>
          <a:endParaRPr lang="ar-EG" sz="1400" b="1" dirty="0"/>
        </a:p>
        <a:p>
          <a:pPr rtl="1"/>
          <a:endParaRPr lang="ar-EG" sz="1400" dirty="0"/>
        </a:p>
      </dgm:t>
    </dgm:pt>
    <dgm:pt modelId="{3CD055B3-D146-4DD3-B1B2-EAD8B6513F28}" type="parTrans" cxnId="{06AA0AAD-F96F-4CCA-85B2-D81CC6AD6110}">
      <dgm:prSet/>
      <dgm:spPr/>
      <dgm:t>
        <a:bodyPr/>
        <a:lstStyle/>
        <a:p>
          <a:pPr rtl="1"/>
          <a:endParaRPr lang="ar-EG" sz="1800"/>
        </a:p>
      </dgm:t>
    </dgm:pt>
    <dgm:pt modelId="{9002652E-4D56-4809-98DF-DCEBE89D913A}" type="sibTrans" cxnId="{06AA0AAD-F96F-4CCA-85B2-D81CC6AD6110}">
      <dgm:prSet/>
      <dgm:spPr/>
      <dgm:t>
        <a:bodyPr/>
        <a:lstStyle/>
        <a:p>
          <a:pPr rtl="1"/>
          <a:endParaRPr lang="ar-EG"/>
        </a:p>
      </dgm:t>
    </dgm:pt>
    <dgm:pt modelId="{EC9DF34A-9DCC-4435-8AD7-95D36B11ED8B}" type="pres">
      <dgm:prSet presAssocID="{B5CE35DB-C67A-4F2C-B655-01B15CCD9BA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70FB38-FA15-4255-B395-147724223455}" type="pres">
      <dgm:prSet presAssocID="{64C27DAE-1959-49D2-8CB3-CF2A30455722}" presName="centerShape" presStyleLbl="node0" presStyleIdx="0" presStyleCnt="1" custLinFactNeighborX="-1587" custLinFactNeighborY="-24097"/>
      <dgm:spPr/>
      <dgm:t>
        <a:bodyPr/>
        <a:lstStyle/>
        <a:p>
          <a:endParaRPr lang="en-US"/>
        </a:p>
      </dgm:t>
    </dgm:pt>
    <dgm:pt modelId="{8F230A00-2D0C-4E98-A70E-3648870613DC}" type="pres">
      <dgm:prSet presAssocID="{025AB952-D539-4B85-8F97-9C87D783CF87}" presName="parTrans" presStyleLbl="bgSibTrans2D1" presStyleIdx="0" presStyleCnt="2" custLinFactNeighborX="-2464" custLinFactNeighborY="15673"/>
      <dgm:spPr/>
      <dgm:t>
        <a:bodyPr/>
        <a:lstStyle/>
        <a:p>
          <a:endParaRPr lang="en-US"/>
        </a:p>
      </dgm:t>
    </dgm:pt>
    <dgm:pt modelId="{058F14D1-60DF-44AB-80FC-C0010A6104E3}" type="pres">
      <dgm:prSet presAssocID="{345A14B3-42D8-4059-B7D3-AE1EE83F5DDC}" presName="node" presStyleLbl="node1" presStyleIdx="0" presStyleCnt="2" custRadScaleRad="116188" custRadScaleInc="-36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9DF68A-2049-44F3-8BF8-23E6C3D642E4}" type="pres">
      <dgm:prSet presAssocID="{3CD055B3-D146-4DD3-B1B2-EAD8B6513F28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A11527C4-1E86-4A62-889F-75C857E94E75}" type="pres">
      <dgm:prSet presAssocID="{8A850134-FC4A-4486-AD45-05C7555BA385}" presName="node" presStyleLbl="node1" presStyleIdx="1" presStyleCnt="2" custRadScaleRad="112702" custRadScaleInc="38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F6D65D-E078-4872-983C-FD879E561F2B}" srcId="{B5CE35DB-C67A-4F2C-B655-01B15CCD9BA7}" destId="{64C27DAE-1959-49D2-8CB3-CF2A30455722}" srcOrd="0" destOrd="0" parTransId="{81B4CF87-B6CF-41F6-863F-1950AF5FA8A2}" sibTransId="{304B8AAD-1EBA-4E1F-A622-78D08C9BA3BF}"/>
    <dgm:cxn modelId="{782DCEE8-71C7-4147-9BB0-289C0092F8F0}" type="presOf" srcId="{64C27DAE-1959-49D2-8CB3-CF2A30455722}" destId="{0970FB38-FA15-4255-B395-147724223455}" srcOrd="0" destOrd="0" presId="urn:microsoft.com/office/officeart/2005/8/layout/radial4"/>
    <dgm:cxn modelId="{40172AF3-C485-423F-A122-24ABC0411BC5}" type="presOf" srcId="{B5CE35DB-C67A-4F2C-B655-01B15CCD9BA7}" destId="{EC9DF34A-9DCC-4435-8AD7-95D36B11ED8B}" srcOrd="0" destOrd="0" presId="urn:microsoft.com/office/officeart/2005/8/layout/radial4"/>
    <dgm:cxn modelId="{C8517D77-B0C1-4423-83C3-D63E1047E42E}" type="presOf" srcId="{8A850134-FC4A-4486-AD45-05C7555BA385}" destId="{A11527C4-1E86-4A62-889F-75C857E94E75}" srcOrd="0" destOrd="0" presId="urn:microsoft.com/office/officeart/2005/8/layout/radial4"/>
    <dgm:cxn modelId="{B3416DFC-F3C6-478A-9F9E-48F873CC8CFB}" type="presOf" srcId="{345A14B3-42D8-4059-B7D3-AE1EE83F5DDC}" destId="{058F14D1-60DF-44AB-80FC-C0010A6104E3}" srcOrd="0" destOrd="0" presId="urn:microsoft.com/office/officeart/2005/8/layout/radial4"/>
    <dgm:cxn modelId="{506EC9B7-F79A-4C5C-9D59-915B62A9C718}" type="presOf" srcId="{025AB952-D539-4B85-8F97-9C87D783CF87}" destId="{8F230A00-2D0C-4E98-A70E-3648870613DC}" srcOrd="0" destOrd="0" presId="urn:microsoft.com/office/officeart/2005/8/layout/radial4"/>
    <dgm:cxn modelId="{253A8BF1-12B8-4159-A088-C95F62BB5CAC}" srcId="{64C27DAE-1959-49D2-8CB3-CF2A30455722}" destId="{345A14B3-42D8-4059-B7D3-AE1EE83F5DDC}" srcOrd="0" destOrd="0" parTransId="{025AB952-D539-4B85-8F97-9C87D783CF87}" sibTransId="{C2C90DFF-A69C-4EE3-B6DA-8B8B7692146E}"/>
    <dgm:cxn modelId="{06AA0AAD-F96F-4CCA-85B2-D81CC6AD6110}" srcId="{64C27DAE-1959-49D2-8CB3-CF2A30455722}" destId="{8A850134-FC4A-4486-AD45-05C7555BA385}" srcOrd="1" destOrd="0" parTransId="{3CD055B3-D146-4DD3-B1B2-EAD8B6513F28}" sibTransId="{9002652E-4D56-4809-98DF-DCEBE89D913A}"/>
    <dgm:cxn modelId="{DD197043-01BE-4C99-BA03-7AB6EAF107DB}" type="presOf" srcId="{3CD055B3-D146-4DD3-B1B2-EAD8B6513F28}" destId="{AF9DF68A-2049-44F3-8BF8-23E6C3D642E4}" srcOrd="0" destOrd="0" presId="urn:microsoft.com/office/officeart/2005/8/layout/radial4"/>
    <dgm:cxn modelId="{90E66759-1763-44DA-8AEF-AFE89B2E8D81}" type="presParOf" srcId="{EC9DF34A-9DCC-4435-8AD7-95D36B11ED8B}" destId="{0970FB38-FA15-4255-B395-147724223455}" srcOrd="0" destOrd="0" presId="urn:microsoft.com/office/officeart/2005/8/layout/radial4"/>
    <dgm:cxn modelId="{25218062-975B-44F8-BB6D-ABE753574572}" type="presParOf" srcId="{EC9DF34A-9DCC-4435-8AD7-95D36B11ED8B}" destId="{8F230A00-2D0C-4E98-A70E-3648870613DC}" srcOrd="1" destOrd="0" presId="urn:microsoft.com/office/officeart/2005/8/layout/radial4"/>
    <dgm:cxn modelId="{1BCC4EA8-670B-4F5F-B34D-9E3A1D746830}" type="presParOf" srcId="{EC9DF34A-9DCC-4435-8AD7-95D36B11ED8B}" destId="{058F14D1-60DF-44AB-80FC-C0010A6104E3}" srcOrd="2" destOrd="0" presId="urn:microsoft.com/office/officeart/2005/8/layout/radial4"/>
    <dgm:cxn modelId="{F27B0464-1FFB-4044-B1EE-ADF9243B339D}" type="presParOf" srcId="{EC9DF34A-9DCC-4435-8AD7-95D36B11ED8B}" destId="{AF9DF68A-2049-44F3-8BF8-23E6C3D642E4}" srcOrd="3" destOrd="0" presId="urn:microsoft.com/office/officeart/2005/8/layout/radial4"/>
    <dgm:cxn modelId="{D85453B7-D8AA-47A9-ABDD-C334A54052FA}" type="presParOf" srcId="{EC9DF34A-9DCC-4435-8AD7-95D36B11ED8B}" destId="{A11527C4-1E86-4A62-889F-75C857E94E75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6591A-F860-41F0-BDDE-366E0A94C2E8}">
      <dsp:nvSpPr>
        <dsp:cNvPr id="0" name=""/>
        <dsp:cNvSpPr/>
      </dsp:nvSpPr>
      <dsp:spPr>
        <a:xfrm>
          <a:off x="957" y="791047"/>
          <a:ext cx="1376211" cy="11350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Initial Conditions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Forces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Moments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Inertia &amp; Mass</a:t>
          </a:r>
        </a:p>
      </dsp:txBody>
      <dsp:txXfrm>
        <a:off x="27078" y="817168"/>
        <a:ext cx="1323969" cy="839611"/>
      </dsp:txXfrm>
    </dsp:sp>
    <dsp:sp modelId="{E4536C63-D04C-4C0A-B1AC-26B54B48C9ED}">
      <dsp:nvSpPr>
        <dsp:cNvPr id="0" name=""/>
        <dsp:cNvSpPr/>
      </dsp:nvSpPr>
      <dsp:spPr>
        <a:xfrm>
          <a:off x="752850" y="984163"/>
          <a:ext cx="1631791" cy="1631791"/>
        </a:xfrm>
        <a:prstGeom prst="leftCircularArrow">
          <a:avLst>
            <a:gd name="adj1" fmla="val 3849"/>
            <a:gd name="adj2" fmla="val 481530"/>
            <a:gd name="adj3" fmla="val 2257040"/>
            <a:gd name="adj4" fmla="val 9024489"/>
            <a:gd name="adj5" fmla="val 449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E5A8B9-2F30-4E9F-B80E-E45CCA1EC6F3}">
      <dsp:nvSpPr>
        <dsp:cNvPr id="0" name=""/>
        <dsp:cNvSpPr/>
      </dsp:nvSpPr>
      <dsp:spPr>
        <a:xfrm>
          <a:off x="306782" y="1682900"/>
          <a:ext cx="1223298" cy="486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6DOF</a:t>
          </a:r>
        </a:p>
      </dsp:txBody>
      <dsp:txXfrm>
        <a:off x="321030" y="1697148"/>
        <a:ext cx="1194802" cy="457969"/>
      </dsp:txXfrm>
    </dsp:sp>
    <dsp:sp modelId="{EF9783B8-4EFF-426C-9593-9CB5675D5AAE}">
      <dsp:nvSpPr>
        <dsp:cNvPr id="0" name=""/>
        <dsp:cNvSpPr/>
      </dsp:nvSpPr>
      <dsp:spPr>
        <a:xfrm>
          <a:off x="1829133" y="791047"/>
          <a:ext cx="1376211" cy="11350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Evaluation of 12 equation for given set of inputs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/>
            <a:t>Appling </a:t>
          </a:r>
          <a:r>
            <a:rPr lang="en-US" sz="800" b="1" kern="1200" dirty="0"/>
            <a:t>RK4</a:t>
          </a:r>
          <a:r>
            <a:rPr lang="en-US" sz="800" kern="1200" dirty="0"/>
            <a:t> in order to evaluate the next state.</a:t>
          </a:r>
        </a:p>
      </dsp:txBody>
      <dsp:txXfrm>
        <a:off x="1855254" y="1060401"/>
        <a:ext cx="1323969" cy="839611"/>
      </dsp:txXfrm>
    </dsp:sp>
    <dsp:sp modelId="{2CABBD81-09B3-470A-AC08-D64D0849A100}">
      <dsp:nvSpPr>
        <dsp:cNvPr id="0" name=""/>
        <dsp:cNvSpPr/>
      </dsp:nvSpPr>
      <dsp:spPr>
        <a:xfrm>
          <a:off x="2569558" y="56720"/>
          <a:ext cx="1807640" cy="1807640"/>
        </a:xfrm>
        <a:prstGeom prst="circularArrow">
          <a:avLst>
            <a:gd name="adj1" fmla="val 3474"/>
            <a:gd name="adj2" fmla="val 430802"/>
            <a:gd name="adj3" fmla="val 19393687"/>
            <a:gd name="adj4" fmla="val 12575511"/>
            <a:gd name="adj5" fmla="val 405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8BB4B9-68A8-450C-8D3F-C5E24C27A162}">
      <dsp:nvSpPr>
        <dsp:cNvPr id="0" name=""/>
        <dsp:cNvSpPr/>
      </dsp:nvSpPr>
      <dsp:spPr>
        <a:xfrm>
          <a:off x="2134958" y="547814"/>
          <a:ext cx="1223298" cy="486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RBD Solver</a:t>
          </a:r>
        </a:p>
      </dsp:txBody>
      <dsp:txXfrm>
        <a:off x="2149206" y="562062"/>
        <a:ext cx="1194802" cy="457969"/>
      </dsp:txXfrm>
    </dsp:sp>
    <dsp:sp modelId="{BE9EB199-6B03-4364-8070-BEB8F9E211CD}">
      <dsp:nvSpPr>
        <dsp:cNvPr id="0" name=""/>
        <dsp:cNvSpPr/>
      </dsp:nvSpPr>
      <dsp:spPr>
        <a:xfrm>
          <a:off x="3657309" y="791047"/>
          <a:ext cx="1376211" cy="11350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Solving state by state using RBD Solver</a:t>
          </a:r>
        </a:p>
      </dsp:txBody>
      <dsp:txXfrm>
        <a:off x="3683430" y="817168"/>
        <a:ext cx="1323969" cy="839611"/>
      </dsp:txXfrm>
    </dsp:sp>
    <dsp:sp modelId="{093F5B07-4594-4074-8026-1C7DE48FF0A4}">
      <dsp:nvSpPr>
        <dsp:cNvPr id="0" name=""/>
        <dsp:cNvSpPr/>
      </dsp:nvSpPr>
      <dsp:spPr>
        <a:xfrm>
          <a:off x="4409202" y="984163"/>
          <a:ext cx="1631791" cy="1631791"/>
        </a:xfrm>
        <a:prstGeom prst="leftCircularArrow">
          <a:avLst>
            <a:gd name="adj1" fmla="val 3849"/>
            <a:gd name="adj2" fmla="val 481530"/>
            <a:gd name="adj3" fmla="val 2257040"/>
            <a:gd name="adj4" fmla="val 9024489"/>
            <a:gd name="adj5" fmla="val 449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483414-171A-4773-958A-CEABC3C31B16}">
      <dsp:nvSpPr>
        <dsp:cNvPr id="0" name=""/>
        <dsp:cNvSpPr/>
      </dsp:nvSpPr>
      <dsp:spPr>
        <a:xfrm>
          <a:off x="3963134" y="1682900"/>
          <a:ext cx="1223298" cy="486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Solving</a:t>
          </a:r>
        </a:p>
      </dsp:txBody>
      <dsp:txXfrm>
        <a:off x="3977382" y="1697148"/>
        <a:ext cx="1194802" cy="457969"/>
      </dsp:txXfrm>
    </dsp:sp>
    <dsp:sp modelId="{B50BB41E-CB27-4BB9-95E2-E59ED038B88D}">
      <dsp:nvSpPr>
        <dsp:cNvPr id="0" name=""/>
        <dsp:cNvSpPr/>
      </dsp:nvSpPr>
      <dsp:spPr>
        <a:xfrm>
          <a:off x="5485485" y="791047"/>
          <a:ext cx="1376211" cy="11350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Using </a:t>
          </a:r>
          <a:r>
            <a:rPr lang="en-US" sz="1200" b="1" kern="1200" dirty="0"/>
            <a:t>Simulink</a:t>
          </a:r>
          <a:r>
            <a:rPr lang="en-US" sz="1200" kern="1200" dirty="0"/>
            <a:t> (</a:t>
          </a:r>
          <a:r>
            <a:rPr lang="en-US" sz="1200" b="1" kern="1200" dirty="0"/>
            <a:t>equations</a:t>
          </a:r>
          <a:r>
            <a:rPr lang="en-US" sz="1200" kern="1200" dirty="0"/>
            <a:t>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Using </a:t>
          </a:r>
          <a:r>
            <a:rPr lang="en-US" sz="1200" b="1" kern="1200" dirty="0"/>
            <a:t>ode45</a:t>
          </a:r>
          <a:r>
            <a:rPr lang="en-US" sz="1200" kern="1200" dirty="0"/>
            <a:t> (</a:t>
          </a:r>
          <a:r>
            <a:rPr lang="en-US" sz="1200" b="1" kern="1200" dirty="0"/>
            <a:t>integration</a:t>
          </a:r>
          <a:r>
            <a:rPr lang="en-US" sz="1200" kern="1200" dirty="0"/>
            <a:t>)</a:t>
          </a:r>
        </a:p>
      </dsp:txBody>
      <dsp:txXfrm>
        <a:off x="5511606" y="1060401"/>
        <a:ext cx="1323969" cy="839611"/>
      </dsp:txXfrm>
    </dsp:sp>
    <dsp:sp modelId="{91276460-7F6A-4C83-8AF8-5A7D4578DB37}">
      <dsp:nvSpPr>
        <dsp:cNvPr id="0" name=""/>
        <dsp:cNvSpPr/>
      </dsp:nvSpPr>
      <dsp:spPr>
        <a:xfrm>
          <a:off x="5791310" y="547814"/>
          <a:ext cx="1223298" cy="486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Verifying</a:t>
          </a:r>
        </a:p>
      </dsp:txBody>
      <dsp:txXfrm>
        <a:off x="5805558" y="562062"/>
        <a:ext cx="1194802" cy="457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0FB38-FA15-4255-B395-147724223455}">
      <dsp:nvSpPr>
        <dsp:cNvPr id="0" name=""/>
        <dsp:cNvSpPr/>
      </dsp:nvSpPr>
      <dsp:spPr>
        <a:xfrm>
          <a:off x="2571652" y="553"/>
          <a:ext cx="1107100" cy="11071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EG" sz="5400" kern="1200" dirty="0"/>
        </a:p>
      </dsp:txBody>
      <dsp:txXfrm>
        <a:off x="2733783" y="162684"/>
        <a:ext cx="782838" cy="782838"/>
      </dsp:txXfrm>
    </dsp:sp>
    <dsp:sp modelId="{8F230A00-2D0C-4E98-A70E-3648870613DC}">
      <dsp:nvSpPr>
        <dsp:cNvPr id="0" name=""/>
        <dsp:cNvSpPr/>
      </dsp:nvSpPr>
      <dsp:spPr>
        <a:xfrm rot="9506932">
          <a:off x="1417073" y="883534"/>
          <a:ext cx="1143186" cy="31552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8F14D1-60DF-44AB-80FC-C0010A6104E3}">
      <dsp:nvSpPr>
        <dsp:cNvPr id="0" name=""/>
        <dsp:cNvSpPr/>
      </dsp:nvSpPr>
      <dsp:spPr>
        <a:xfrm>
          <a:off x="959328" y="781110"/>
          <a:ext cx="1051745" cy="841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Lateral Autopilot</a:t>
          </a:r>
          <a:endParaRPr lang="ar-EG" sz="1400" b="1" kern="1200" dirty="0"/>
        </a:p>
      </dsp:txBody>
      <dsp:txXfrm>
        <a:off x="983972" y="805754"/>
        <a:ext cx="1002457" cy="792108"/>
      </dsp:txXfrm>
    </dsp:sp>
    <dsp:sp modelId="{AF9DF68A-2049-44F3-8BF8-23E6C3D642E4}">
      <dsp:nvSpPr>
        <dsp:cNvPr id="0" name=""/>
        <dsp:cNvSpPr/>
      </dsp:nvSpPr>
      <dsp:spPr>
        <a:xfrm rot="1351532">
          <a:off x="3655229" y="864594"/>
          <a:ext cx="1198026" cy="31552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1527C4-1E86-4A62-889F-75C857E94E75}">
      <dsp:nvSpPr>
        <dsp:cNvPr id="0" name=""/>
        <dsp:cNvSpPr/>
      </dsp:nvSpPr>
      <dsp:spPr>
        <a:xfrm>
          <a:off x="4281683" y="831137"/>
          <a:ext cx="1051745" cy="841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/>
        </a:p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Longitudinal</a:t>
          </a:r>
          <a:endParaRPr lang="ar-EG" sz="1400" b="1" kern="1200" dirty="0"/>
        </a:p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Autopilot</a:t>
          </a:r>
          <a:endParaRPr lang="ar-EG" sz="1400" b="1" kern="1200" dirty="0"/>
        </a:p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EG" sz="1400" kern="1200" dirty="0"/>
        </a:p>
      </dsp:txBody>
      <dsp:txXfrm>
        <a:off x="4306327" y="855781"/>
        <a:ext cx="1002457" cy="792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D4CF9-6BDE-4731-8A84-E9CC0D36886E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33E46-EBED-413F-A511-1BDCD63D2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0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Linear and angular momentum conservation.</a:t>
            </a:r>
          </a:p>
          <a:p>
            <a:r>
              <a:rPr lang="en-US" dirty="0"/>
              <a:t>*body vs earth axis.</a:t>
            </a:r>
          </a:p>
          <a:p>
            <a:r>
              <a:rPr lang="en-US" dirty="0"/>
              <a:t>*1</a:t>
            </a:r>
            <a:r>
              <a:rPr lang="en-US" baseline="30000" dirty="0"/>
              <a:t>st</a:t>
            </a:r>
            <a:r>
              <a:rPr lang="en-US" dirty="0"/>
              <a:t> order ode equations.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36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00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*explanation of the continues increase in altitude danbaite the theta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88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*velocity from thrust.</a:t>
            </a:r>
          </a:p>
          <a:p>
            <a:r>
              <a:rPr lang="en-US" dirty="0"/>
              <a:t>*we added a zero on the engine time lag pole performing a pole zero cancelation to improve the settling time.</a:t>
            </a:r>
          </a:p>
          <a:p>
            <a:r>
              <a:rPr lang="en-US" dirty="0"/>
              <a:t>*The </a:t>
            </a:r>
            <a:r>
              <a:rPr lang="en-US" dirty="0" err="1"/>
              <a:t>ol_u_com</a:t>
            </a:r>
            <a:r>
              <a:rPr lang="en-US" dirty="0"/>
              <a:t> is the open loop TF after accounting for servo and engine dynamics.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4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*mineral</a:t>
            </a:r>
          </a:p>
          <a:p>
            <a:r>
              <a:rPr lang="en-US" dirty="0"/>
              <a:t>*Hight from pitch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7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12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*the washout circuit is a high pass filter which allows passing a constant value of r (</a:t>
            </a:r>
            <a:r>
              <a:rPr lang="en-US" dirty="0" err="1"/>
              <a:t>psi_dot</a:t>
            </a:r>
            <a:r>
              <a:rPr lang="en-US" dirty="0"/>
              <a:t>) so we can turn.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60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18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31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91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*altitude controller (</a:t>
            </a:r>
            <a:r>
              <a:rPr lang="en-US" dirty="0" err="1"/>
              <a:t>velocity_controller+hight</a:t>
            </a:r>
            <a:r>
              <a:rPr lang="en-US" dirty="0"/>
              <a:t> from pitch)</a:t>
            </a:r>
          </a:p>
          <a:p>
            <a:r>
              <a:rPr lang="en-US" dirty="0"/>
              <a:t>*lateral controller (yaw damper+ heading from roll)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*the difference between the relative wind angles alpha, bate vs body to fixed frame angles theta, psi.</a:t>
            </a:r>
          </a:p>
          <a:p>
            <a:r>
              <a:rPr lang="en-US" dirty="0"/>
              <a:t>*difference between stability derivatives and control derivatives.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9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*code strategy</a:t>
            </a:r>
          </a:p>
          <a:p>
            <a:r>
              <a:rPr lang="en-US" dirty="0"/>
              <a:t>*was tested using constant forces and moments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3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*the linearization is based on small perturbation theory about a stable point where aerodynamic forces and moments are in equilibrium with all other forces acting on the aircraft (gravity, thrust, drag).</a:t>
            </a:r>
          </a:p>
          <a:p>
            <a:r>
              <a:rPr lang="en-US" dirty="0"/>
              <a:t>*the transformation from dashed to undashed conditions.</a:t>
            </a:r>
          </a:p>
          <a:p>
            <a:r>
              <a:rPr lang="en-US" dirty="0"/>
              <a:t>*using the vector form to uncouple the equations.</a:t>
            </a:r>
          </a:p>
          <a:p>
            <a:r>
              <a:rPr lang="en-US" dirty="0"/>
              <a:t>*we should pass the initial conditions added to the perturbations in forces and moments.</a:t>
            </a:r>
          </a:p>
          <a:p>
            <a:r>
              <a:rPr lang="en-US" dirty="0"/>
              <a:t>*the weight vector is represented in the body axis using the Euler angles.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02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72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*linearization of both forces and moments and the rigid body equations </a:t>
            </a:r>
          </a:p>
          <a:p>
            <a:r>
              <a:rPr lang="en-US" dirty="0"/>
              <a:t>*the equations of long. And lat. Are decoupled neutrally after the linearization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7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*we linearize the equations to get the transferer functions to use during the design of our controller</a:t>
            </a:r>
          </a:p>
          <a:p>
            <a:r>
              <a:rPr lang="en-US" dirty="0"/>
              <a:t>*we are using the TF from the fully linearized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5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*we used the complementary root locus as the dc gain of the theta/de was negative so the right real axis had a root locus on it.</a:t>
            </a:r>
          </a:p>
          <a:p>
            <a:r>
              <a:rPr lang="en-US" dirty="0"/>
              <a:t>*we used positive feed back to over come the root locus on the right real axis.</a:t>
            </a:r>
          </a:p>
          <a:p>
            <a:r>
              <a:rPr lang="en-US" dirty="0"/>
              <a:t>*pitch from elevator.</a:t>
            </a:r>
          </a:p>
          <a:p>
            <a:r>
              <a:rPr lang="en-US" dirty="0"/>
              <a:t>*the given block diagram is equivalent to the PID controller when the input 1</a:t>
            </a:r>
            <a:r>
              <a:rPr lang="en-US" baseline="30000" dirty="0"/>
              <a:t>st</a:t>
            </a:r>
            <a:r>
              <a:rPr lang="en-US" dirty="0"/>
              <a:t> derivative is zero(step, impulse) only; representing the PID this way allows us to show the control action.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33E46-EBED-413F-A511-1BDCD63D29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A2C1-BCA7-B3B2-343F-600A64735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9927F-3787-FF85-7A8A-F03E0A40E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A79B2-8E66-5466-A550-5FF90A2F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58640-134C-C2D5-9AFA-6F9F41F2A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3C5A0-67A0-07DA-7843-1FBBDDC1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22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EA99-8557-4F34-A647-BF3C65AE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2D212-C68E-1DA0-F708-1989F3E2F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3A0E0-EEA6-8CCD-7B93-B7A0FA65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0FB93-E070-C8B1-9946-1C9E1FC5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D94A8-673F-89FD-B7E1-C6C5F68A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C67A7-C5EB-B320-9BF0-213A7BEA9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07572-8917-DE3E-3188-B1FC4ED43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16958-31FE-B11A-AB70-FFB6689F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EFA1A-18E9-DA70-C7E4-C6E2023D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6E5B9-10B3-F282-D6FE-FCFF01B7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0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200527" y="417145"/>
            <a:ext cx="1748665" cy="369112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10640990" y="6073545"/>
            <a:ext cx="1751973" cy="369113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588222" y="426000"/>
            <a:ext cx="5838228" cy="5924465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23051" y="3044958"/>
            <a:ext cx="3145899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22853" y="3813042"/>
            <a:ext cx="3145899" cy="7680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9364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1BD5-BA43-161A-5092-8646B0DD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201C3-7B6E-F365-1124-39CD511A4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97106-29AE-1ECB-3558-91773037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10CA6-D998-634A-5386-67AB5DE7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50D02-8152-A526-B569-79C3B970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3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67EE-67EA-9906-5124-C25C371B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CE03E-42EE-63AB-E7A5-DFEF91B60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10D23-5F6B-5023-E6DC-3C665C1B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C5362-3DE6-9628-F88C-1E03D3E7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234E5-39E1-3254-8163-CAD1CF42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2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1C75-D9A0-4226-77D6-49FD9487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5DD43-978E-53F7-D846-54446ABE1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B5E1F-987C-A0C3-E7B2-32AD56352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8401E-A00A-5464-564B-DC7802FB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E4CEB-5B0F-7481-71D1-0263EE6D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49991-9DEE-08BE-8127-EBE00CE3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8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DB97-E567-C9DC-5858-C7B912AF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85B67-EA4C-0CA9-8E02-75B63C95A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AA64B-6EE7-5F98-5A5A-099766B4A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0AD2C-913B-E66E-A3EC-3E5C2C7D5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3E8E6-67F7-A673-38D1-72463F635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005C8B-BC1F-4FFD-E1E3-83133D13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DA291-F6BB-46AB-F84D-C12F5E8D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7CFB2-0E9F-640B-8838-B4F7CC10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7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DBD3-1CDB-D21E-5463-E7F8A5A1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BEF7F-E9BE-5547-581C-BF16E567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43FBC-8572-E42D-B91E-FCAD46F8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1C5D9-E92D-0BD4-63C2-2C19263C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2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0EF2C-9B41-CB34-1DA8-008D29A6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BE219-B12A-822F-B3B0-AEFA3587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822E-6CE5-E401-8D4C-779D1A7E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2C89-F689-28D7-0858-8D037CEE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DA05A-52E7-F41A-0F49-87FAD450F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FE250-E470-A555-F0D6-9414B2366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A33FA-3C63-588F-BFE3-4ADEF152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A7810-FFBF-9B16-4249-9FF19E322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7FC26-0C7C-2598-EFD5-F92FDB81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4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F340-A2FE-8DFD-7A61-DAADD808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269A7-BDCC-1E79-B3A3-87589E6F2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011C7-B557-4ACE-BEB3-FE384A56C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3FA6B-5A26-D7CF-F67C-91CD5469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ADF78-CB6E-7686-0CC3-58E3CB7B8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C9D1C-7B63-2A99-8EDC-3A92FF45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BD9002-4FA2-617B-0988-D2FB0E6D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962F-FA97-48C5-EB45-2FD363510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423B0-418D-153A-4DFD-C6AC904EF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58969-9775-4BDA-AE87-D727BC8FC2E7}" type="datetimeFigureOut">
              <a:rPr lang="en-US" smtClean="0"/>
              <a:t>02-Jun-22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AB3A9-796C-3B6C-FB6D-A3D772829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03B-746B-5753-BD6B-8389794B1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7EB24-99C3-4827-BD9B-A7ED867FD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3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em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0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0.e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5.emf"/><Relationship Id="rId4" Type="http://schemas.openxmlformats.org/officeDocument/2006/relationships/image" Target="../media/image6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microsoft.com/office/2007/relationships/hdphoto" Target="../media/hdphoto7.wdp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emf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0.emf"/><Relationship Id="rId10" Type="http://schemas.openxmlformats.org/officeDocument/2006/relationships/image" Target="../media/image95.png"/><Relationship Id="rId4" Type="http://schemas.openxmlformats.org/officeDocument/2006/relationships/image" Target="../media/image79.emf"/><Relationship Id="rId9" Type="http://schemas.openxmlformats.org/officeDocument/2006/relationships/image" Target="../media/image9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b="1" dirty="0">
                <a:ea typeface="맑은 고딕" pitchFamily="50" charset="-127"/>
              </a:rPr>
              <a:t>Auto Pilot </a:t>
            </a:r>
            <a:endParaRPr lang="en-US" altLang="ko-KR" b="1" dirty="0">
              <a:solidFill>
                <a:srgbClr val="57A7BD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GB" altLang="ko-KR" b="1" dirty="0"/>
              <a:t>Final Presentation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290F-1D06-5470-A457-C3F9D9A99BCD}"/>
                  </a:ext>
                </a:extLst>
              </p:cNvPr>
              <p:cNvSpPr txBox="1"/>
              <p:nvPr/>
            </p:nvSpPr>
            <p:spPr>
              <a:xfrm>
                <a:off x="-579120" y="1569291"/>
                <a:ext cx="13350240" cy="1504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1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sub>
                                </m:sSub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sub>
                                </m:sSub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sub>
                                </m:sSub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1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𝛥𝜃</m:t>
                              </m:r>
                            </m:e>
                          </m:eqArr>
                        </m:e>
                      </m:d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sub>
                                </m:sSub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sub>
                                </m:sSub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&amp;∆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290F-1D06-5470-A457-C3F9D9A99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9120" y="1569291"/>
                <a:ext cx="13350240" cy="1504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4B74A4A-ABCB-CAF8-45A3-264E22DDFB1A}"/>
              </a:ext>
            </a:extLst>
          </p:cNvPr>
          <p:cNvSpPr txBox="1"/>
          <p:nvPr/>
        </p:nvSpPr>
        <p:spPr>
          <a:xfrm>
            <a:off x="583659" y="1128198"/>
            <a:ext cx="350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Longitudinal full linearized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BC3A0F-D5D2-5BA7-050C-DDFCDC7FF3A6}"/>
                  </a:ext>
                </a:extLst>
              </p:cNvPr>
              <p:cNvSpPr txBox="1"/>
              <p:nvPr/>
            </p:nvSpPr>
            <p:spPr>
              <a:xfrm>
                <a:off x="805369" y="3610708"/>
                <a:ext cx="10581262" cy="1220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eqArr>
                                <m:eqArr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      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US" sz="16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−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𝑔𝑠𝑖𝑛</m:t>
                                      </m:r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US" sz="16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𝑔𝑠𝑖𝑛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eqArr>
                        </m:e>
                      </m:d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          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BC3A0F-D5D2-5BA7-050C-DDFCDC7F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69" y="3610708"/>
                <a:ext cx="10581262" cy="1220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9230CB-4A52-86FB-6673-DF8733051728}"/>
                  </a:ext>
                </a:extLst>
              </p:cNvPr>
              <p:cNvSpPr txBox="1"/>
              <p:nvPr/>
            </p:nvSpPr>
            <p:spPr>
              <a:xfrm>
                <a:off x="805369" y="5489152"/>
                <a:ext cx="10581262" cy="1262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sub>
                                      </m:sSub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9230CB-4A52-86FB-6673-DF8733051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69" y="5489152"/>
                <a:ext cx="10581262" cy="1262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A0BD1E-582F-CDF8-85F6-E81B451F9A97}"/>
              </a:ext>
            </a:extLst>
          </p:cNvPr>
          <p:cNvSpPr txBox="1"/>
          <p:nvPr/>
        </p:nvSpPr>
        <p:spPr>
          <a:xfrm>
            <a:off x="736059" y="3073357"/>
            <a:ext cx="350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Long period 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1A14E3-9E4A-E3AF-79D2-04A190BA4D8D}"/>
              </a:ext>
            </a:extLst>
          </p:cNvPr>
          <p:cNvSpPr txBox="1"/>
          <p:nvPr/>
        </p:nvSpPr>
        <p:spPr>
          <a:xfrm>
            <a:off x="736059" y="4831427"/>
            <a:ext cx="350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Short period mode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CCF84C8-5716-E889-B17D-AA7D6152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550" y="118547"/>
            <a:ext cx="1763598" cy="10096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TASK 4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Full linearized model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09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1CF10-1D88-7D2C-5EEA-9A2D2DAC97DB}"/>
                  </a:ext>
                </a:extLst>
              </p:cNvPr>
              <p:cNvSpPr txBox="1"/>
              <p:nvPr/>
            </p:nvSpPr>
            <p:spPr>
              <a:xfrm>
                <a:off x="1879059" y="836579"/>
                <a:ext cx="8433881" cy="1745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𝑡𝑜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𝑡𝑜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𝑡𝑜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func>
                                      <m:func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𝑡𝑜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sec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𝛥𝛽</m:t>
                              </m:r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𝛥𝜑</m:t>
                              </m:r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𝛥𝜓</m:t>
                              </m:r>
                            </m:e>
                          </m:eqArr>
                        </m:e>
                      </m:d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𝑡𝑜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𝑡𝑜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1CF10-1D88-7D2C-5EEA-9A2D2DAC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59" y="836579"/>
                <a:ext cx="8433881" cy="1745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E8E344-C767-268D-4B36-B97F08D349DF}"/>
              </a:ext>
            </a:extLst>
          </p:cNvPr>
          <p:cNvSpPr txBox="1"/>
          <p:nvPr/>
        </p:nvSpPr>
        <p:spPr>
          <a:xfrm>
            <a:off x="583659" y="467247"/>
            <a:ext cx="350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Lateral full linearized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EE1B76-F3DE-6E5E-C232-675EAC9802AB}"/>
                  </a:ext>
                </a:extLst>
              </p:cNvPr>
              <p:cNvSpPr txBox="1"/>
              <p:nvPr/>
            </p:nvSpPr>
            <p:spPr>
              <a:xfrm>
                <a:off x="3048810" y="2997726"/>
                <a:ext cx="6094378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̀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̀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̀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̀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𝛥𝜑</m:t>
                              </m:r>
                            </m:e>
                          </m:eqAr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́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acc>
                                <m:accPr>
                                  <m:chr m:val="́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EE1B76-F3DE-6E5E-C232-675EAC980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10" y="2997726"/>
                <a:ext cx="6094378" cy="1112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1E3A7F-6EEE-2486-57B5-60CF8D6885B8}"/>
                  </a:ext>
                </a:extLst>
              </p:cNvPr>
              <p:cNvSpPr txBox="1"/>
              <p:nvPr/>
            </p:nvSpPr>
            <p:spPr>
              <a:xfrm>
                <a:off x="3048810" y="4526328"/>
                <a:ext cx="6094378" cy="1015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̀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acc>
                                <m:accPr>
                                  <m:chr m:val="̀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𝛥𝛽</m:t>
                              </m:r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eqAr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́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acc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acc>
                                <m:accPr>
                                  <m:chr m:val="́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∆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1E3A7F-6EEE-2486-57B5-60CF8D68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10" y="4526328"/>
                <a:ext cx="6094378" cy="101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91FC98-6CEE-2198-381E-09B579C81136}"/>
                  </a:ext>
                </a:extLst>
              </p:cNvPr>
              <p:cNvSpPr txBox="1"/>
              <p:nvPr/>
            </p:nvSpPr>
            <p:spPr>
              <a:xfrm>
                <a:off x="3048810" y="6082597"/>
                <a:ext cx="6094378" cy="405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91FC98-6CEE-2198-381E-09B579C81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10" y="6082597"/>
                <a:ext cx="6094378" cy="405752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0A9CE14-2235-A474-1A52-60F2D24D9481}"/>
              </a:ext>
            </a:extLst>
          </p:cNvPr>
          <p:cNvSpPr txBox="1"/>
          <p:nvPr/>
        </p:nvSpPr>
        <p:spPr>
          <a:xfrm>
            <a:off x="583658" y="2628394"/>
            <a:ext cx="350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Dutch-Roll mode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A0E95-327E-0933-129D-111A1AF3CA06}"/>
              </a:ext>
            </a:extLst>
          </p:cNvPr>
          <p:cNvSpPr txBox="1"/>
          <p:nvPr/>
        </p:nvSpPr>
        <p:spPr>
          <a:xfrm>
            <a:off x="583657" y="4133270"/>
            <a:ext cx="350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spiral mode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8AD5A-FF70-A24F-17DE-5020B6C20C81}"/>
              </a:ext>
            </a:extLst>
          </p:cNvPr>
          <p:cNvSpPr txBox="1"/>
          <p:nvPr/>
        </p:nvSpPr>
        <p:spPr>
          <a:xfrm>
            <a:off x="583657" y="5745258"/>
            <a:ext cx="3501957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Roll mode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2A787D-11FA-EAD1-ED69-C1D17F3B9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72" y="699582"/>
            <a:ext cx="3702238" cy="27766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CDD078-F6CB-35E9-707A-07CBDD110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33" y="712982"/>
            <a:ext cx="3756498" cy="2817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86398-61A2-D556-22D1-7ECCC25B2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02" y="3817635"/>
            <a:ext cx="3702238" cy="2776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6BC141-D496-AF9F-D8B8-3A88EEE04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06" y="3817635"/>
            <a:ext cx="3864239" cy="2898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95CB22-2837-DA74-8C76-BC73FD591BDC}"/>
                  </a:ext>
                </a:extLst>
              </p:cNvPr>
              <p:cNvSpPr txBox="1"/>
              <p:nvPr/>
            </p:nvSpPr>
            <p:spPr>
              <a:xfrm>
                <a:off x="0" y="345639"/>
                <a:ext cx="78794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Root locus and bode plot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for full linear and long period approximation.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95CB22-2837-DA74-8C76-BC73FD59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639"/>
                <a:ext cx="7879404" cy="707886"/>
              </a:xfrm>
              <a:prstGeom prst="rect">
                <a:avLst/>
              </a:prstGeom>
              <a:blipFill>
                <a:blip r:embed="rId7"/>
                <a:stretch>
                  <a:fillRect l="-773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DD33944-3252-9E25-9515-BA0061F90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85" y="1803462"/>
            <a:ext cx="3388335" cy="1088330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993B52-08C7-2F69-6327-B23F411DD6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006" y="3546662"/>
            <a:ext cx="2656253" cy="1283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880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04DB-F3A3-3476-E7AC-348CF81B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Linearized, Approximations, and Non-linear model results comparison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2" y="2336244"/>
            <a:ext cx="5547835" cy="4073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54" y="2336244"/>
            <a:ext cx="5316023" cy="4073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8404DB-F3A3-3476-E7AC-348CF81BA593}"/>
              </a:ext>
            </a:extLst>
          </p:cNvPr>
          <p:cNvSpPr txBox="1">
            <a:spLocks/>
          </p:cNvSpPr>
          <p:nvPr/>
        </p:nvSpPr>
        <p:spPr>
          <a:xfrm>
            <a:off x="424642" y="1848716"/>
            <a:ext cx="2613893" cy="329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Longitudinal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8404DB-F3A3-3476-E7AC-348CF81BA593}"/>
              </a:ext>
            </a:extLst>
          </p:cNvPr>
          <p:cNvSpPr txBox="1">
            <a:spLocks/>
          </p:cNvSpPr>
          <p:nvPr/>
        </p:nvSpPr>
        <p:spPr>
          <a:xfrm>
            <a:off x="6096000" y="1848715"/>
            <a:ext cx="2613893" cy="329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Lateral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32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156-E9D2-CB77-C819-45C1B622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9" y="1107276"/>
            <a:ext cx="392651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Pitch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516DF-FD43-B8AD-3A8B-AB4981B3B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26" y="4269843"/>
            <a:ext cx="4103322" cy="2086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C7176-1427-2894-9781-B5D19B395462}"/>
              </a:ext>
            </a:extLst>
          </p:cNvPr>
          <p:cNvSpPr txBox="1"/>
          <p:nvPr/>
        </p:nvSpPr>
        <p:spPr>
          <a:xfrm>
            <a:off x="454768" y="2792515"/>
            <a:ext cx="44114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THETA_DE_F =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          -52.7 s^2 - 184.8 s - 7.413</a:t>
            </a:r>
          </a:p>
          <a:p>
            <a:r>
              <a:rPr lang="en-US" dirty="0">
                <a:solidFill>
                  <a:schemeClr val="bg1"/>
                </a:solidFill>
              </a:rPr>
              <a:t>  -------------------------------------------</a:t>
            </a:r>
          </a:p>
          <a:p>
            <a:r>
              <a:rPr lang="en-US" dirty="0">
                <a:solidFill>
                  <a:schemeClr val="bg1"/>
                </a:solidFill>
              </a:rPr>
              <a:t>  s^4 + 6.432 s^3 + 44 s^2 + 1.843 s + 0.1377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02DA7-A741-F106-387F-2AE1710C594D}"/>
              </a:ext>
            </a:extLst>
          </p:cNvPr>
          <p:cNvSpPr txBox="1"/>
          <p:nvPr/>
        </p:nvSpPr>
        <p:spPr>
          <a:xfrm>
            <a:off x="454768" y="4629519"/>
            <a:ext cx="6772884" cy="132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OL_theta_thetacom</a:t>
            </a:r>
            <a:r>
              <a:rPr lang="en-US" sz="1400" b="1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=</a:t>
            </a:r>
            <a:endParaRPr lang="en-US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 </a:t>
            </a:r>
            <a:endParaRPr lang="en-US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           527 s^2 + 1848 s + 74.13</a:t>
            </a:r>
            <a:endParaRPr lang="en-US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---------------------------------------------------------</a:t>
            </a:r>
            <a:endParaRPr lang="en-US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s^5 + 16.43 s^4 + 108.3 s^3 + 441.9 s^2 + 18.57 s + 1.377</a:t>
            </a:r>
            <a:endParaRPr lang="en-US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EC26F-42CC-7228-8CF5-944752802BEF}"/>
              </a:ext>
            </a:extLst>
          </p:cNvPr>
          <p:cNvSpPr txBox="1"/>
          <p:nvPr/>
        </p:nvSpPr>
        <p:spPr>
          <a:xfrm>
            <a:off x="5792010" y="1567178"/>
            <a:ext cx="2165216" cy="1293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PD_tf</a:t>
            </a:r>
            <a:r>
              <a:rPr lang="en-US" sz="1800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=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 0.085498 s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Name: C2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8EDF9D-CE13-5C2B-6592-6473CDAAFCC0}"/>
              </a:ext>
            </a:extLst>
          </p:cNvPr>
          <p:cNvSpPr txBox="1"/>
          <p:nvPr/>
        </p:nvSpPr>
        <p:spPr>
          <a:xfrm>
            <a:off x="7796505" y="1464516"/>
            <a:ext cx="3273572" cy="22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PI_tf</a:t>
            </a:r>
            <a:r>
              <a:rPr lang="en-US" sz="1800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= 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 0.75333 (s+0.6555)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 ------------------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         s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Name: C1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CF45194-FD59-AE6F-7E36-1527953BA56C}"/>
              </a:ext>
            </a:extLst>
          </p:cNvPr>
          <p:cNvSpPr txBox="1">
            <a:spLocks/>
          </p:cNvSpPr>
          <p:nvPr/>
        </p:nvSpPr>
        <p:spPr>
          <a:xfrm>
            <a:off x="125869" y="157202"/>
            <a:ext cx="1763598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TASK 5</a:t>
            </a:r>
            <a:br>
              <a:rPr lang="en-US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Long. controller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4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83CA-B982-8686-4948-22D92F96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 constraints 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A97A8328-C6DC-33B2-C1D4-486DD35AC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16" y="1422080"/>
            <a:ext cx="6015763" cy="48265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6D177-8245-FE3C-A6B2-89ED0BB68378}"/>
                  </a:ext>
                </a:extLst>
              </p:cNvPr>
              <p:cNvSpPr txBox="1"/>
              <p:nvPr/>
            </p:nvSpPr>
            <p:spPr>
              <a:xfrm>
                <a:off x="1011677" y="2413337"/>
                <a:ext cx="314203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according to cooper harper qualities (level 1):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Long period mode constraint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04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Short period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6D177-8245-FE3C-A6B2-89ED0BB68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677" y="2413337"/>
                <a:ext cx="3142034" cy="2031325"/>
              </a:xfrm>
              <a:prstGeom prst="rect">
                <a:avLst/>
              </a:prstGeom>
              <a:blipFill>
                <a:blip r:embed="rId4"/>
                <a:stretch>
                  <a:fillRect l="-174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061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5B79-E081-F734-ABCD-96EBAEFC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DA82D-E45C-D0E3-A1DD-D21FB5AC0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"/>
          <a:stretch/>
        </p:blipFill>
        <p:spPr bwMode="auto">
          <a:xfrm>
            <a:off x="956695" y="1428038"/>
            <a:ext cx="4951868" cy="40876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AFDB1-A7A8-950B-35FA-CB95C72823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/>
          <a:stretch/>
        </p:blipFill>
        <p:spPr bwMode="auto">
          <a:xfrm>
            <a:off x="6096000" y="1477009"/>
            <a:ext cx="4626353" cy="4038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418119-31F8-E5E2-18AB-54DCEF2CFD76}"/>
                  </a:ext>
                </a:extLst>
              </p:cNvPr>
              <p:cNvSpPr txBox="1"/>
              <p:nvPr/>
            </p:nvSpPr>
            <p:spPr>
              <a:xfrm>
                <a:off x="1720561" y="5810686"/>
                <a:ext cx="20719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418119-31F8-E5E2-18AB-54DCEF2CF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561" y="5810686"/>
                <a:ext cx="207199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7CA457-83FE-D5AF-2CBF-2DA4A974C346}"/>
                  </a:ext>
                </a:extLst>
              </p:cNvPr>
              <p:cNvSpPr txBox="1"/>
              <p:nvPr/>
            </p:nvSpPr>
            <p:spPr>
              <a:xfrm>
                <a:off x="6404044" y="5810685"/>
                <a:ext cx="44422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753</m:t>
                      </m:r>
                    </m:oMath>
                  </m:oMathPara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295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7CA457-83FE-D5AF-2CBF-2DA4A974C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044" y="5810685"/>
                <a:ext cx="4442296" cy="707886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22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6A6C-5089-1B6F-6B02-70841346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2407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Simulink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257E8-3240-437A-C444-977B5A8E92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5" y="1477010"/>
            <a:ext cx="6581775" cy="1951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C33AB-D0D3-E9E2-88F9-5253A40A58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" y="3725467"/>
            <a:ext cx="6694021" cy="2106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C2649-847D-AA3E-3F11-F575C0BC4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15" y="66118"/>
            <a:ext cx="4490495" cy="3362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E2B5D-9204-6400-6CB3-85A78B3D5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14" y="3514492"/>
            <a:ext cx="4571365" cy="32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83CF-452E-97B4-BEA2-3B4905E7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Necessity of Velocity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30D4C-E69C-6953-993F-B74116882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800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normal flight there is almost no weight component in the thrust direction; In case of giving a pitch angle a weight component in the thrust direction grows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gradually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If the pitch angle is not high enough to make the weight component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overcoming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thrust co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mponent, the plane will keep increasing in height. Otherwise; the plane will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instantaneously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gain height then it will dive down even if the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pitch angle was positive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0B6090-3D56-D44E-513A-77AEA3E755AB}"/>
              </a:ext>
            </a:extLst>
          </p:cNvPr>
          <p:cNvGrpSpPr/>
          <p:nvPr/>
        </p:nvGrpSpPr>
        <p:grpSpPr>
          <a:xfrm>
            <a:off x="734709" y="3406298"/>
            <a:ext cx="4266552" cy="3212714"/>
            <a:chOff x="1029349" y="3512655"/>
            <a:chExt cx="4266552" cy="321271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B193A6-3C81-CE59-4455-20AA06693856}"/>
                </a:ext>
              </a:extLst>
            </p:cNvPr>
            <p:cNvGrpSpPr/>
            <p:nvPr/>
          </p:nvGrpSpPr>
          <p:grpSpPr>
            <a:xfrm>
              <a:off x="1029349" y="3512655"/>
              <a:ext cx="4266552" cy="2843382"/>
              <a:chOff x="838200" y="3512656"/>
              <a:chExt cx="4266552" cy="28433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BE86E7F-5974-3966-98E9-DF47B2F70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3512656"/>
                <a:ext cx="4266552" cy="2843382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9296876-1116-28A7-FEDB-889F8E91F7EA}"/>
                  </a:ext>
                </a:extLst>
              </p:cNvPr>
              <p:cNvCxnSpPr/>
              <p:nvPr/>
            </p:nvCxnSpPr>
            <p:spPr>
              <a:xfrm flipH="1">
                <a:off x="1901952" y="4620768"/>
                <a:ext cx="2694432" cy="129235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B5B7750-DAD2-BED6-A371-52D5E7911F7A}"/>
                  </a:ext>
                </a:extLst>
              </p:cNvPr>
              <p:cNvCxnSpPr/>
              <p:nvPr/>
            </p:nvCxnSpPr>
            <p:spPr>
              <a:xfrm flipV="1">
                <a:off x="4241800" y="4485640"/>
                <a:ext cx="619760" cy="3048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A36C82F-53FC-CF3A-637F-B7598A0A905D}"/>
                  </a:ext>
                </a:extLst>
              </p:cNvPr>
              <p:cNvCxnSpPr/>
              <p:nvPr/>
            </p:nvCxnSpPr>
            <p:spPr>
              <a:xfrm>
                <a:off x="3347720" y="5212080"/>
                <a:ext cx="0" cy="944880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F42B193-F0BC-2408-CDAB-FAD93C0E1ED4}"/>
                  </a:ext>
                </a:extLst>
              </p:cNvPr>
              <p:cNvCxnSpPr/>
              <p:nvPr/>
            </p:nvCxnSpPr>
            <p:spPr>
              <a:xfrm>
                <a:off x="3347720" y="5212080"/>
                <a:ext cx="309880" cy="5740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C490682-F545-C4E3-4BDB-6A5CA42759F0}"/>
                  </a:ext>
                </a:extLst>
              </p:cNvPr>
              <p:cNvCxnSpPr/>
              <p:nvPr/>
            </p:nvCxnSpPr>
            <p:spPr>
              <a:xfrm flipH="1">
                <a:off x="2828925" y="5215890"/>
                <a:ext cx="518795" cy="2495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A32C0A-B023-748A-2764-E6703F2A7B33}"/>
                </a:ext>
              </a:extLst>
            </p:cNvPr>
            <p:cNvSpPr txBox="1"/>
            <p:nvPr/>
          </p:nvSpPr>
          <p:spPr>
            <a:xfrm>
              <a:off x="1944454" y="6356037"/>
              <a:ext cx="2151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Case 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D3A0F4-869D-C677-E2B6-18C8C81B9E3E}"/>
              </a:ext>
            </a:extLst>
          </p:cNvPr>
          <p:cNvGrpSpPr/>
          <p:nvPr/>
        </p:nvGrpSpPr>
        <p:grpSpPr>
          <a:xfrm>
            <a:off x="5938661" y="3582826"/>
            <a:ext cx="5054901" cy="3000001"/>
            <a:chOff x="6172050" y="3619011"/>
            <a:chExt cx="5054901" cy="300000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3EBFC6-C04F-353B-265B-A3AE0158FE9F}"/>
                </a:ext>
              </a:extLst>
            </p:cNvPr>
            <p:cNvGrpSpPr/>
            <p:nvPr/>
          </p:nvGrpSpPr>
          <p:grpSpPr>
            <a:xfrm>
              <a:off x="6172050" y="3619011"/>
              <a:ext cx="5054901" cy="2630669"/>
              <a:chOff x="6298899" y="3619012"/>
              <a:chExt cx="5054901" cy="263066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E8BAC00-4661-978C-AA76-F82851C11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8899" y="3619012"/>
                <a:ext cx="5054901" cy="2630669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5717CDA-3F24-79E5-A6B9-96C521841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33260" y="4790440"/>
                <a:ext cx="3893820" cy="0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5D2E1D3-5FFB-DA79-E414-4EE434ADB04C}"/>
                  </a:ext>
                </a:extLst>
              </p:cNvPr>
              <p:cNvCxnSpPr/>
              <p:nvPr/>
            </p:nvCxnSpPr>
            <p:spPr>
              <a:xfrm>
                <a:off x="10149840" y="4790440"/>
                <a:ext cx="120396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7FDD630-97B0-8C63-2619-BC64BEBC5B98}"/>
                  </a:ext>
                </a:extLst>
              </p:cNvPr>
              <p:cNvCxnSpPr/>
              <p:nvPr/>
            </p:nvCxnSpPr>
            <p:spPr>
              <a:xfrm>
                <a:off x="9189720" y="4790440"/>
                <a:ext cx="0" cy="127508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840E74-3831-6B8F-57E1-17EC96C27C83}"/>
                </a:ext>
              </a:extLst>
            </p:cNvPr>
            <p:cNvSpPr txBox="1"/>
            <p:nvPr/>
          </p:nvSpPr>
          <p:spPr>
            <a:xfrm>
              <a:off x="7777701" y="6249680"/>
              <a:ext cx="2151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Case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79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BF1C95-AD4F-B654-B3E0-27F79F76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Velocity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BB8F3-6A5B-24EC-CB25-46F7C57BD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612" y="4290003"/>
            <a:ext cx="3217545" cy="1635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F2F812-D8D9-FCED-2D8D-E8B4D2376B12}"/>
                  </a:ext>
                </a:extLst>
              </p:cNvPr>
              <p:cNvSpPr txBox="1"/>
              <p:nvPr/>
            </p:nvSpPr>
            <p:spPr>
              <a:xfrm>
                <a:off x="825624" y="1690688"/>
                <a:ext cx="60960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0.00235 s^3 + 0.015 s^2 + 0.1027 s - 5.831e-05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----------------------------------------------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s^4 + 6.432 s^3 + 44 s^2 + 1.843 s + 0.1377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F2F812-D8D9-FCED-2D8D-E8B4D2376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" y="1690688"/>
                <a:ext cx="6096000" cy="1477328"/>
              </a:xfrm>
              <a:prstGeom prst="rect">
                <a:avLst/>
              </a:prstGeom>
              <a:blipFill>
                <a:blip r:embed="rId4"/>
                <a:stretch>
                  <a:fillRect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A5435A00-7CA0-8FB0-1ACF-7F50C6DC1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0843" y="3768380"/>
            <a:ext cx="7214605" cy="245202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31A09B-6A30-4340-5125-1D417CD7349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11" y="1983389"/>
            <a:ext cx="2559709" cy="1325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664F5B-EC9E-34E9-E349-90F3227E7F9D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488" y="1772900"/>
            <a:ext cx="2559709" cy="1774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540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5F7D-4351-AC24-2B24-4BBD47B2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4232"/>
            <a:ext cx="10515600" cy="1325563"/>
          </a:xfrm>
        </p:spPr>
        <p:txBody>
          <a:bodyPr/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gency FB" panose="020B0503020202020204" pitchFamily="34" charset="0"/>
              </a:rPr>
              <a:t>Team members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EE1B35-D54B-E54D-B248-21DD34DBC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3508"/>
              </p:ext>
            </p:extLst>
          </p:nvPr>
        </p:nvGraphicFramePr>
        <p:xfrm>
          <a:off x="955041" y="2079794"/>
          <a:ext cx="10398757" cy="411780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743016">
                  <a:extLst>
                    <a:ext uri="{9D8B030D-6E8A-4147-A177-3AD203B41FA5}">
                      <a16:colId xmlns:a16="http://schemas.microsoft.com/office/drawing/2014/main" val="1680013632"/>
                    </a:ext>
                  </a:extLst>
                </a:gridCol>
                <a:gridCol w="2268637">
                  <a:extLst>
                    <a:ext uri="{9D8B030D-6E8A-4147-A177-3AD203B41FA5}">
                      <a16:colId xmlns:a16="http://schemas.microsoft.com/office/drawing/2014/main" val="2355521080"/>
                    </a:ext>
                  </a:extLst>
                </a:gridCol>
                <a:gridCol w="2387104">
                  <a:extLst>
                    <a:ext uri="{9D8B030D-6E8A-4147-A177-3AD203B41FA5}">
                      <a16:colId xmlns:a16="http://schemas.microsoft.com/office/drawing/2014/main" val="3405664193"/>
                    </a:ext>
                  </a:extLst>
                </a:gridCol>
              </a:tblGrid>
              <a:tr h="68630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Name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SEC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B.N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940226"/>
                  </a:ext>
                </a:extLst>
              </a:tr>
              <a:tr h="68630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Mohammed Ahmed Hassan Ahmed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23097"/>
                  </a:ext>
                </a:extLst>
              </a:tr>
              <a:tr h="68630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Ibrahim Thabet Allam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300530"/>
                  </a:ext>
                </a:extLst>
              </a:tr>
              <a:tr h="68630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Mohammed Hatem Mohammed Saeed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424625"/>
                  </a:ext>
                </a:extLst>
              </a:tr>
              <a:tr h="686301">
                <a:tc>
                  <a:txBody>
                    <a:bodyPr/>
                    <a:lstStyle/>
                    <a:p>
                      <a:pPr algn="ctr"/>
                      <a:r>
                        <a:rPr lang="sv-SE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 Hassan Gad Ali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486977"/>
                  </a:ext>
                </a:extLst>
              </a:tr>
              <a:tr h="68630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Mohammed Abd El Mawgoud Ghoneam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26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9347-26B9-76A3-1009-0E3C3B12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398A5E3-84F5-5CAB-250D-8FACE74E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3" y="1297443"/>
            <a:ext cx="4982599" cy="3952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C64F16DE-7154-53B4-FDC5-E80D40564D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/>
          <a:stretch/>
        </p:blipFill>
        <p:spPr bwMode="auto">
          <a:xfrm>
            <a:off x="5157711" y="1445397"/>
            <a:ext cx="6672729" cy="3656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D31D92-B323-AE3F-5665-22344D2D5575}"/>
                  </a:ext>
                </a:extLst>
              </p:cNvPr>
              <p:cNvSpPr txBox="1"/>
              <p:nvPr/>
            </p:nvSpPr>
            <p:spPr>
              <a:xfrm>
                <a:off x="1781521" y="5421912"/>
                <a:ext cx="20719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436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D31D92-B323-AE3F-5665-22344D2D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21" y="5421912"/>
                <a:ext cx="207199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E814CB-C570-0FB5-D3B2-5C231DB42E79}"/>
              </a:ext>
            </a:extLst>
          </p:cNvPr>
          <p:cNvSpPr txBox="1"/>
          <p:nvPr/>
        </p:nvSpPr>
        <p:spPr>
          <a:xfrm>
            <a:off x="6404044" y="5417985"/>
            <a:ext cx="4949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latin typeface="+mj-lt"/>
              </a:rPr>
              <a:t>The Powerplant installed </a:t>
            </a:r>
            <a:r>
              <a:rPr lang="en-US" sz="2000" b="0" i="0" dirty="0">
                <a:solidFill>
                  <a:schemeClr val="bg1"/>
                </a:solidFill>
                <a:latin typeface="+mj-lt"/>
              </a:rPr>
              <a:t>produces </a:t>
            </a:r>
            <a:r>
              <a:rPr lang="en-US" sz="2000" i="0" dirty="0">
                <a:solidFill>
                  <a:schemeClr val="bg1"/>
                </a:solidFill>
                <a:latin typeface="+mj-lt"/>
              </a:rPr>
              <a:t>4,600 </a:t>
            </a:r>
            <a:r>
              <a:rPr lang="en-US" sz="2000" i="0" dirty="0" err="1">
                <a:solidFill>
                  <a:schemeClr val="bg1"/>
                </a:solidFill>
                <a:latin typeface="+mj-lt"/>
              </a:rPr>
              <a:t>lbf</a:t>
            </a:r>
            <a:r>
              <a:rPr lang="en-US" sz="2000" i="0" dirty="0">
                <a:solidFill>
                  <a:schemeClr val="bg1"/>
                </a:solidFill>
                <a:latin typeface="+mj-lt"/>
              </a:rPr>
              <a:t> (20,461.82 N) maximum continuous thrust.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5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06DC0-DE6A-5BD2-B31C-71D41B3C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Altitude controller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2559-94D4-6499-4827-8D2D693F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965"/>
            <a:ext cx="3065300" cy="919589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20F3EEB5-5CE5-E5DC-ABE2-A45941BFD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9" y="2604259"/>
            <a:ext cx="7672316" cy="240024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396473-ED36-7087-09AE-CDB0258D7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35" y="170315"/>
            <a:ext cx="4958080" cy="23386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0782CB-F0C4-8A16-5AAE-701A6C173DD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259913"/>
            <a:ext cx="2802503" cy="13163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325438-C3C3-A229-553D-E61DB76EB92B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90" y="5502302"/>
            <a:ext cx="2802503" cy="10149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783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A48A9A-E6B6-A281-6C09-289CA56D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Results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F725167A-2223-6D63-3130-06EBB5AF7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1913"/>
            <a:ext cx="4921468" cy="395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3E31E807-B2E2-700D-CF45-FF97AA62D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48" y="1349533"/>
            <a:ext cx="4887131" cy="393095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AB8527-DA5C-9430-D830-00D46FA709CD}"/>
                  </a:ext>
                </a:extLst>
              </p:cNvPr>
              <p:cNvSpPr txBox="1"/>
              <p:nvPr/>
            </p:nvSpPr>
            <p:spPr>
              <a:xfrm>
                <a:off x="2452081" y="5387147"/>
                <a:ext cx="20719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98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AB8527-DA5C-9430-D830-00D46FA70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081" y="5387147"/>
                <a:ext cx="207199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148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9A44-0D64-5C59-1732-F6AD55D1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233045"/>
            <a:ext cx="1219708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Simulink results for height and velocity  controllers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B70B8A-CE8A-272A-BA9C-20CF43D14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3140" y="2192676"/>
            <a:ext cx="4929003" cy="4071081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57E19B15-DBD0-31C3-A18E-E05F186E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35" y="2278298"/>
            <a:ext cx="4837871" cy="39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99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D523F56-DEA2-93F9-F476-613EE74DDC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3194" y="91891"/>
            <a:ext cx="3990274" cy="3314181"/>
          </a:xfr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F94F12F8-2C65-6807-73D0-60C87C33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12" y="222757"/>
            <a:ext cx="3990274" cy="3206243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CC151F7-5CF9-F59B-5ACC-94B9BD01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194" y="3520892"/>
            <a:ext cx="3990274" cy="3301164"/>
          </a:xfrm>
          <a:prstGeom prst="rect">
            <a:avLst/>
          </a:prstGeom>
        </p:spPr>
      </p:pic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1A362B25-9A53-78B9-9D32-3F8695F4F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181" y="3589206"/>
            <a:ext cx="3883459" cy="32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23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25D3-F4FD-BE4F-DFE7-8DBBD2F8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41" y="839406"/>
            <a:ext cx="690443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Purpose of lateral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D3808-9A6D-3772-B080-5F580A5B7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60" y="4280559"/>
            <a:ext cx="5349959" cy="22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FFF91-BE8B-8009-BB0B-CDC727EFC9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11753"/>
          <a:stretch/>
        </p:blipFill>
        <p:spPr>
          <a:xfrm>
            <a:off x="7548880" y="675753"/>
            <a:ext cx="3165559" cy="3141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56F1C-DDE6-405E-B24C-7E7590AD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380" y="4280559"/>
            <a:ext cx="3333659" cy="218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44441-5A30-864D-92A3-E81EB107AE7D}"/>
                  </a:ext>
                </a:extLst>
              </p:cNvPr>
              <p:cNvSpPr txBox="1"/>
              <p:nvPr/>
            </p:nvSpPr>
            <p:spPr>
              <a:xfrm>
                <a:off x="898441" y="1946057"/>
                <a:ext cx="61729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To achieve a successful coordinated turn we must eliminate any slipping or skidding: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while controlling the aircraft heading.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By adding the longitudinal controller we can make a coordinated level turn which means keeping the altitude while turning.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44441-5A30-864D-92A3-E81EB107A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1" y="1946057"/>
                <a:ext cx="6172919" cy="2246769"/>
              </a:xfrm>
              <a:prstGeom prst="rect">
                <a:avLst/>
              </a:prstGeom>
              <a:blipFill>
                <a:blip r:embed="rId6"/>
                <a:stretch>
                  <a:fillRect l="-888" t="-1355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321FBAE-69C5-6CB2-8FD3-700AE9751D01}"/>
              </a:ext>
            </a:extLst>
          </p:cNvPr>
          <p:cNvSpPr txBox="1">
            <a:spLocks/>
          </p:cNvSpPr>
          <p:nvPr/>
        </p:nvSpPr>
        <p:spPr>
          <a:xfrm>
            <a:off x="110953" y="29235"/>
            <a:ext cx="1763598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TASK 6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lat. controller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69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22C3-8F3B-972D-2305-03D35F76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Yaw damper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920A3-954C-B2B3-4ECE-4E5783655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99"/>
          <a:stretch/>
        </p:blipFill>
        <p:spPr>
          <a:xfrm>
            <a:off x="6096000" y="365124"/>
            <a:ext cx="5765770" cy="2932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37731A-E886-8ABE-5B5B-AD67DD2AA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95" y="4105387"/>
            <a:ext cx="5284285" cy="20808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B47E86-EFE7-3E42-2263-765EC85DC4D6}"/>
              </a:ext>
            </a:extLst>
          </p:cNvPr>
          <p:cNvSpPr txBox="1"/>
          <p:nvPr/>
        </p:nvSpPr>
        <p:spPr>
          <a:xfrm>
            <a:off x="1092201" y="4105387"/>
            <a:ext cx="2621279" cy="148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WASH OUT CIRCUIT (H) =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          0.12324 s</a:t>
            </a:r>
          </a:p>
          <a:p>
            <a:r>
              <a:rPr lang="en-US" dirty="0">
                <a:solidFill>
                  <a:schemeClr val="bg1"/>
                </a:solidFill>
              </a:rPr>
              <a:t>  --------------------------</a:t>
            </a:r>
          </a:p>
          <a:p>
            <a:r>
              <a:rPr lang="en-US" dirty="0">
                <a:solidFill>
                  <a:schemeClr val="bg1"/>
                </a:solidFill>
              </a:rPr>
              <a:t>          s+1.464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16395A-D7AA-FCDF-7404-07406AE57DB9}"/>
                  </a:ext>
                </a:extLst>
              </p:cNvPr>
              <p:cNvSpPr txBox="1"/>
              <p:nvPr/>
            </p:nvSpPr>
            <p:spPr>
              <a:xfrm>
                <a:off x="513080" y="1690688"/>
                <a:ext cx="60960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-12.6 s^3 + 784.5 s^2 + 3775 s - 6.762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----------------------------------------------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s^4 + 5.409 s^3 + 15.12 s^2 + 49.26 s + 0.2303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16395A-D7AA-FCDF-7404-07406AE5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1690688"/>
                <a:ext cx="6096000" cy="1477328"/>
              </a:xfrm>
              <a:prstGeom prst="rect">
                <a:avLst/>
              </a:prstGeom>
              <a:blipFill>
                <a:blip r:embed="rId5"/>
                <a:stretch>
                  <a:fillRect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417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56F082-C9B2-A92F-8B78-ECCF42486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r="8184"/>
          <a:stretch/>
        </p:blipFill>
        <p:spPr bwMode="auto">
          <a:xfrm>
            <a:off x="933818" y="354496"/>
            <a:ext cx="5037263" cy="3074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2942A-8684-07D9-D4D7-4AD8526BD2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6" r="7752"/>
          <a:stretch/>
        </p:blipFill>
        <p:spPr bwMode="auto">
          <a:xfrm>
            <a:off x="6220920" y="354496"/>
            <a:ext cx="5159666" cy="3074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1C3D7-DC9D-D2B8-0209-84DFEF968C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92"/>
          <a:stretch/>
        </p:blipFill>
        <p:spPr>
          <a:xfrm>
            <a:off x="2627920" y="4251096"/>
            <a:ext cx="6936159" cy="21211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6F6339-FE5C-4923-5D50-5EEF9A181A39}"/>
                  </a:ext>
                </a:extLst>
              </p:cNvPr>
              <p:cNvSpPr txBox="1"/>
              <p:nvPr/>
            </p:nvSpPr>
            <p:spPr>
              <a:xfrm>
                <a:off x="765521" y="3639627"/>
                <a:ext cx="20719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bg1"/>
                    </a:solidFill>
                  </a:rPr>
                  <a:t>    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6F6339-FE5C-4923-5D50-5EEF9A18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21" y="3639627"/>
                <a:ext cx="2071992" cy="707886"/>
              </a:xfrm>
              <a:prstGeom prst="rect">
                <a:avLst/>
              </a:prstGeom>
              <a:blipFill>
                <a:blip r:embed="rId6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583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7B1C4-C111-0E8C-1670-88C557140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7" t="4471" r="8696" b="6932"/>
          <a:stretch/>
        </p:blipFill>
        <p:spPr bwMode="auto">
          <a:xfrm>
            <a:off x="1544291" y="670560"/>
            <a:ext cx="9128124" cy="5730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A835-9DF5-8A20-2F5E-BE781B70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Roll controller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5D9B3-2FBF-1EC6-750E-DC5CBCFD6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56" t="13454" r="-137" b="21216"/>
          <a:stretch/>
        </p:blipFill>
        <p:spPr>
          <a:xfrm>
            <a:off x="7391400" y="1111568"/>
            <a:ext cx="3962400" cy="1814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675F1-B9E2-83FE-C6A8-49EA56FDE7F8}"/>
              </a:ext>
            </a:extLst>
          </p:cNvPr>
          <p:cNvSpPr txBox="1"/>
          <p:nvPr/>
        </p:nvSpPr>
        <p:spPr>
          <a:xfrm>
            <a:off x="1178560" y="4287283"/>
            <a:ext cx="3434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0.0078128 (s+0.02203)</a:t>
            </a:r>
          </a:p>
          <a:p>
            <a:r>
              <a:rPr lang="en-US" dirty="0">
                <a:solidFill>
                  <a:schemeClr val="bg1"/>
                </a:solidFill>
              </a:rPr>
              <a:t>C=  -----------------------------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51ACB-4B5B-B94A-D923-3D5A90C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561596"/>
            <a:ext cx="6221947" cy="2720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2C4BDA-7C8D-4EEC-0BF8-18A1483EEC01}"/>
                  </a:ext>
                </a:extLst>
              </p:cNvPr>
              <p:cNvSpPr txBox="1"/>
              <p:nvPr/>
            </p:nvSpPr>
            <p:spPr>
              <a:xfrm>
                <a:off x="838200" y="1587540"/>
                <a:ext cx="60960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(G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)=</a:t>
                </a: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4700 s^4 + 5.811e04 s^3 + 2.417e05 s^2 + 6.669e05 s + 7.489e05</a:t>
                </a: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  --------------------------------------------------------------------------------------------------------</a:t>
                </a: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  s^8 + 36.87 s^7 + 544.7 s^6 + 4209 s^5 + 1.905e04 s^4 + 5.443e04 s^3 + 9.535e04 s^2 + 7.327e04 s + 337.1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2C4BDA-7C8D-4EEC-0BF8-18A1483E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87540"/>
                <a:ext cx="6096000" cy="2031325"/>
              </a:xfrm>
              <a:prstGeom prst="rect">
                <a:avLst/>
              </a:prstGeom>
              <a:blipFill>
                <a:blip r:embed="rId4"/>
                <a:stretch>
                  <a:fillRect l="-900" t="-1497" r="-800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98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3838-6248-D725-AF69-6652F9A6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036"/>
            <a:ext cx="1763598" cy="10096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TASK 1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D429C-A71C-C239-070B-61331E43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515"/>
            <a:ext cx="10515600" cy="4659448"/>
          </a:xfr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342900" indent="-342900">
              <a:buAutoNum type="alphaLcParenR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“What is an Autopilot?”, i.e. define its main objective .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00000"/>
                </a:solidFill>
                <a:cs typeface="+mj-cs"/>
              </a:rPr>
              <a:t>An autopilot is a system that allows an airplane to navigate without the need for constant manual control by a human operator.</a:t>
            </a:r>
            <a:endParaRPr lang="en-US" sz="1800" b="0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b) What are the inputs &amp; outputs of Autopilot system onboard an airplane?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Inputs: sensors readings.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Outputs: control actions generally are control surfaces deflection and engine thrust.</a:t>
            </a:r>
            <a:endParaRPr lang="en-US" sz="1800" b="0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c) What would be the role of the pilot in an airplane equipped with an autopilot?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pilot manages the flight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 observes the </a:t>
            </a: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autopilot as it is not smart enough to fly a plane by It self.</a:t>
            </a:r>
            <a:endParaRPr lang="en-US" sz="1800" b="0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d) What is the difference between Autopilot &amp; SAS?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SAS (Stability augmentation system) generally used during low and slow maneuvering to enhance the pilot commands hance the aircraft response; while the auto pilot doesn’t need an input from the pilot. </a:t>
            </a:r>
            <a:endParaRPr lang="en-US" sz="1800" b="0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e) What is the role of the onboard sensors like (GPS, gyroscopes, ..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)? give example.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It presents the feed back to close the control loop .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869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9B30C-D5AD-59DA-2974-E5BB174A9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2014" r="6404" b="2517"/>
          <a:stretch/>
        </p:blipFill>
        <p:spPr bwMode="auto">
          <a:xfrm>
            <a:off x="241808" y="711201"/>
            <a:ext cx="5746131" cy="37794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2B2829-7E4B-3C7F-6713-17D38A6133EA}"/>
                  </a:ext>
                </a:extLst>
              </p:cNvPr>
              <p:cNvSpPr txBox="1"/>
              <p:nvPr/>
            </p:nvSpPr>
            <p:spPr>
              <a:xfrm>
                <a:off x="2438400" y="5036235"/>
                <a:ext cx="1849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bg1"/>
                    </a:solidFill>
                  </a:rPr>
                  <a:t>   O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endParaRPr lang="en-US" sz="1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2B2829-7E4B-3C7F-6713-17D38A613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036235"/>
                <a:ext cx="1849120" cy="646331"/>
              </a:xfrm>
              <a:prstGeom prst="rect">
                <a:avLst/>
              </a:prstGeom>
              <a:blipFill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7FB395-BCEC-CA48-BEAE-A61AAEE008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t="2563" r="4941" b="2975"/>
          <a:stretch/>
        </p:blipFill>
        <p:spPr bwMode="auto">
          <a:xfrm>
            <a:off x="6204061" y="711201"/>
            <a:ext cx="5746131" cy="37794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004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251FA-AB7A-790F-DF22-DDD49F72B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063"/>
            <a:ext cx="745236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Coordination “head controller”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EE445B-EA3E-2223-DC34-23903BB66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424" t="-2538" r="38296"/>
          <a:stretch/>
        </p:blipFill>
        <p:spPr>
          <a:xfrm>
            <a:off x="838200" y="1612000"/>
            <a:ext cx="1823720" cy="920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F858F-631F-6F1F-D7D2-25DFCF396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07" t="-3883" r="28543" b="-3883"/>
          <a:stretch/>
        </p:blipFill>
        <p:spPr>
          <a:xfrm>
            <a:off x="838200" y="2399884"/>
            <a:ext cx="3743960" cy="8090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865D0-139C-FE9D-DA83-77342B651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09" r="32051" b="20230"/>
          <a:stretch/>
        </p:blipFill>
        <p:spPr>
          <a:xfrm>
            <a:off x="838200" y="3195427"/>
            <a:ext cx="3057536" cy="6960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8C048EA-F5AF-1E98-379F-F66F50EB0D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8" r="5936" b="9259"/>
          <a:stretch/>
        </p:blipFill>
        <p:spPr bwMode="auto">
          <a:xfrm>
            <a:off x="8120346" y="1067837"/>
            <a:ext cx="3633995" cy="274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5405D-38EE-2D30-E0E1-5B031D1E047D}"/>
                  </a:ext>
                </a:extLst>
              </p:cNvPr>
              <p:cNvSpPr txBox="1"/>
              <p:nvPr/>
            </p:nvSpPr>
            <p:spPr>
              <a:xfrm>
                <a:off x="3955024" y="3318800"/>
                <a:ext cx="31874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360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5405D-38EE-2D30-E0E1-5B031D1E0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024" y="3318800"/>
                <a:ext cx="3187455" cy="461665"/>
              </a:xfrm>
              <a:prstGeom prst="rect">
                <a:avLst/>
              </a:prstGeom>
              <a:blipFill>
                <a:blip r:embed="rId7"/>
                <a:stretch>
                  <a:fillRect l="-305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8D28099-0D06-CE5F-D163-9282274B74C9}"/>
              </a:ext>
            </a:extLst>
          </p:cNvPr>
          <p:cNvGrpSpPr/>
          <p:nvPr/>
        </p:nvGrpSpPr>
        <p:grpSpPr>
          <a:xfrm>
            <a:off x="2235200" y="4124662"/>
            <a:ext cx="8191958" cy="2487055"/>
            <a:chOff x="2235200" y="4124662"/>
            <a:chExt cx="8191958" cy="24870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E51E55-0967-A682-17F7-8B55A568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5200" y="4124662"/>
              <a:ext cx="8191958" cy="24870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D42F519-6D37-C545-6CC9-9B39A05F67A2}"/>
                    </a:ext>
                  </a:extLst>
                </p:cNvPr>
                <p:cNvSpPr/>
                <p:nvPr/>
              </p:nvSpPr>
              <p:spPr>
                <a:xfrm>
                  <a:off x="7904480" y="4269508"/>
                  <a:ext cx="1036320" cy="5158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D42F519-6D37-C545-6CC9-9B39A05F67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4480" y="4269508"/>
                  <a:ext cx="1036320" cy="51585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F2E8BAC-80EC-AEBD-16AD-F1098375ADB8}"/>
                  </a:ext>
                </a:extLst>
              </p:cNvPr>
              <p:cNvSpPr/>
              <p:nvPr/>
            </p:nvSpPr>
            <p:spPr>
              <a:xfrm>
                <a:off x="9165184" y="4248034"/>
                <a:ext cx="772160" cy="4876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F2E8BAC-80EC-AEBD-16AD-F1098375A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184" y="4248034"/>
                <a:ext cx="772160" cy="4876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BEA35E-534F-109F-8F53-1CCFE993B3CC}"/>
              </a:ext>
            </a:extLst>
          </p:cNvPr>
          <p:cNvCxnSpPr>
            <a:cxnSpLocks/>
          </p:cNvCxnSpPr>
          <p:nvPr/>
        </p:nvCxnSpPr>
        <p:spPr>
          <a:xfrm>
            <a:off x="8940800" y="4526570"/>
            <a:ext cx="243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7EFC55F-0C2B-FDAB-8AEC-38030A45D8DA}"/>
                  </a:ext>
                </a:extLst>
              </p:cNvPr>
              <p:cNvSpPr/>
              <p:nvPr/>
            </p:nvSpPr>
            <p:spPr>
              <a:xfrm>
                <a:off x="2275840" y="4269508"/>
                <a:ext cx="772160" cy="4876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7EFC55F-0C2B-FDAB-8AEC-38030A45D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840" y="4269508"/>
                <a:ext cx="772160" cy="4876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292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EA50DD-0372-15E6-D01C-8755AB31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78" y="1802020"/>
            <a:ext cx="11055243" cy="3253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75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AB5365-2D5A-2D2A-8BA6-F57F606A7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3111" r="5126" b="5950"/>
          <a:stretch/>
        </p:blipFill>
        <p:spPr bwMode="auto">
          <a:xfrm>
            <a:off x="1452752" y="117943"/>
            <a:ext cx="9286495" cy="58094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CD663F-FD95-59A2-0F05-7CA6EDCBA897}"/>
                  </a:ext>
                </a:extLst>
              </p:cNvPr>
              <p:cNvSpPr txBox="1"/>
              <p:nvPr/>
            </p:nvSpPr>
            <p:spPr>
              <a:xfrm>
                <a:off x="1752337" y="5927408"/>
                <a:ext cx="92864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𝑜𝑜𝑡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𝑎𝑠𝑠𝑢𝑚𝑒𝑑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𝑝𝑠𝑖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𝑟𝑒𝑠𝑝𝑜𝑛𝑐𝑒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𝑑𝑦𝑛𝑎𝑚𝑖𝑐𝑠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𝑠𝑖𝑚𝑝𝑙𝑒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𝑙𝑎𝑔</m:t>
                      </m:r>
                    </m:oMath>
                  </m:oMathPara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290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CD663F-FD95-59A2-0F05-7CA6EDCBA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37" y="5927408"/>
                <a:ext cx="928649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610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27B7F7-8FA6-7FDC-58F3-B291C340E2A5}"/>
              </a:ext>
            </a:extLst>
          </p:cNvPr>
          <p:cNvSpPr txBox="1">
            <a:spLocks/>
          </p:cNvSpPr>
          <p:nvPr/>
        </p:nvSpPr>
        <p:spPr>
          <a:xfrm>
            <a:off x="256868" y="214060"/>
            <a:ext cx="2301506" cy="1556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TASK </a:t>
            </a:r>
            <a:r>
              <a:rPr lang="en-US" dirty="0" smtClean="0">
                <a:solidFill>
                  <a:schemeClr val="bg1"/>
                </a:solidFill>
              </a:rPr>
              <a:t>7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controllers on the non-linear simulator 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284B0FA-17C3-00AC-D0CC-02A87B366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903071"/>
              </p:ext>
            </p:extLst>
          </p:nvPr>
        </p:nvGraphicFramePr>
        <p:xfrm>
          <a:off x="2558374" y="4071037"/>
          <a:ext cx="6342569" cy="180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8090372-6242-E563-F03A-C8BCECE16B88}"/>
              </a:ext>
            </a:extLst>
          </p:cNvPr>
          <p:cNvSpPr txBox="1"/>
          <p:nvPr/>
        </p:nvSpPr>
        <p:spPr>
          <a:xfrm>
            <a:off x="5240115" y="4397731"/>
            <a:ext cx="8828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b="1" dirty="0"/>
              <a:t>Autopilot Controller</a:t>
            </a:r>
            <a:endParaRPr lang="ar-EG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E3DCC-2F05-C186-F3A4-8D415408A35D}"/>
              </a:ext>
            </a:extLst>
          </p:cNvPr>
          <p:cNvSpPr txBox="1"/>
          <p:nvPr/>
        </p:nvSpPr>
        <p:spPr>
          <a:xfrm>
            <a:off x="673640" y="1973904"/>
            <a:ext cx="10454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task is depending on the comparison between lineal and non-linear simulators for the two portions of autopilot controller.</a:t>
            </a:r>
          </a:p>
        </p:txBody>
      </p:sp>
    </p:spTree>
    <p:extLst>
      <p:ext uri="{BB962C8B-B14F-4D97-AF65-F5344CB8AC3E}">
        <p14:creationId xmlns:p14="http://schemas.microsoft.com/office/powerpoint/2010/main" val="283696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A44B-51F0-3529-592B-717A448D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simulator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44D7D-E2D8-E38D-98F6-EDC84D71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105" y="1214685"/>
            <a:ext cx="8365787" cy="28313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0E8FC5D-8F24-1FD2-7A56-205E24637076}"/>
              </a:ext>
            </a:extLst>
          </p:cNvPr>
          <p:cNvGrpSpPr/>
          <p:nvPr/>
        </p:nvGrpSpPr>
        <p:grpSpPr>
          <a:xfrm>
            <a:off x="935475" y="4114302"/>
            <a:ext cx="3998069" cy="2378573"/>
            <a:chOff x="935475" y="4114302"/>
            <a:chExt cx="3998069" cy="23785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C362A8-906B-D683-6814-0B2657BFCCFB}"/>
                </a:ext>
              </a:extLst>
            </p:cNvPr>
            <p:cNvGrpSpPr/>
            <p:nvPr/>
          </p:nvGrpSpPr>
          <p:grpSpPr>
            <a:xfrm>
              <a:off x="935475" y="4114302"/>
              <a:ext cx="3998069" cy="2378573"/>
              <a:chOff x="1118680" y="4185305"/>
              <a:chExt cx="3998069" cy="237857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678226F-9D06-8D18-D3AA-BAA3A973F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633" y="4325888"/>
                <a:ext cx="3835116" cy="223799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06DB08-BCF0-05B8-9F5E-59D8B91BB8B1}"/>
                  </a:ext>
                </a:extLst>
              </p:cNvPr>
              <p:cNvSpPr txBox="1"/>
              <p:nvPr/>
            </p:nvSpPr>
            <p:spPr>
              <a:xfrm>
                <a:off x="1118680" y="4185305"/>
                <a:ext cx="19552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Lat. controller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3F9FDB-8F94-4B6B-1BA8-4F13F1CA181E}"/>
                </a:ext>
              </a:extLst>
            </p:cNvPr>
            <p:cNvSpPr txBox="1"/>
            <p:nvPr/>
          </p:nvSpPr>
          <p:spPr>
            <a:xfrm>
              <a:off x="935475" y="4757377"/>
              <a:ext cx="1955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Heading from roll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Roll from aileron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D681F5-1627-E15F-E305-A4705E3B9ED9}"/>
                </a:ext>
              </a:extLst>
            </p:cNvPr>
            <p:cNvSpPr txBox="1"/>
            <p:nvPr/>
          </p:nvSpPr>
          <p:spPr>
            <a:xfrm>
              <a:off x="935475" y="5763625"/>
              <a:ext cx="2945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Yaw damper, r from rudder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BC77D2-8FC3-E9FC-4118-F347F38AAF0A}"/>
              </a:ext>
            </a:extLst>
          </p:cNvPr>
          <p:cNvGrpSpPr/>
          <p:nvPr/>
        </p:nvGrpSpPr>
        <p:grpSpPr>
          <a:xfrm>
            <a:off x="5620962" y="4042411"/>
            <a:ext cx="5732835" cy="2716778"/>
            <a:chOff x="5620962" y="4042411"/>
            <a:chExt cx="5732835" cy="271677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CE77B7-1021-143C-F2BF-B9CAF11BB8B7}"/>
                </a:ext>
              </a:extLst>
            </p:cNvPr>
            <p:cNvGrpSpPr/>
            <p:nvPr/>
          </p:nvGrpSpPr>
          <p:grpSpPr>
            <a:xfrm>
              <a:off x="5620962" y="4042411"/>
              <a:ext cx="5732835" cy="2716778"/>
              <a:chOff x="6095999" y="4141222"/>
              <a:chExt cx="5732835" cy="271677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711B2F5-94EE-D919-C2A4-D9AC164EB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419783"/>
                <a:ext cx="5732834" cy="243821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11DE2-8A21-D7D7-8A64-12F50C675BC1}"/>
                  </a:ext>
                </a:extLst>
              </p:cNvPr>
              <p:cNvSpPr txBox="1"/>
              <p:nvPr/>
            </p:nvSpPr>
            <p:spPr>
              <a:xfrm>
                <a:off x="6095999" y="4141222"/>
                <a:ext cx="19552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long. controller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B5F812-CB2F-45A3-3FA0-7D4FA6C91615}"/>
                </a:ext>
              </a:extLst>
            </p:cNvPr>
            <p:cNvSpPr txBox="1"/>
            <p:nvPr/>
          </p:nvSpPr>
          <p:spPr>
            <a:xfrm>
              <a:off x="6527259" y="4618877"/>
              <a:ext cx="2062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Height from pitch, pitch from elevator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5C7BD1-3C1D-99E0-C40B-4BBFB1482BC2}"/>
                </a:ext>
              </a:extLst>
            </p:cNvPr>
            <p:cNvSpPr txBox="1"/>
            <p:nvPr/>
          </p:nvSpPr>
          <p:spPr>
            <a:xfrm>
              <a:off x="6527259" y="5812381"/>
              <a:ext cx="2422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Velocity (u) from thrust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741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22E4A0-56FF-06D7-2313-70ACFB64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62" y="112206"/>
            <a:ext cx="4375826" cy="10745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Linear simulator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07DABC-2437-6823-2F42-94B9831E4E62}"/>
              </a:ext>
            </a:extLst>
          </p:cNvPr>
          <p:cNvGrpSpPr/>
          <p:nvPr/>
        </p:nvGrpSpPr>
        <p:grpSpPr>
          <a:xfrm>
            <a:off x="2034700" y="916759"/>
            <a:ext cx="8186259" cy="2710361"/>
            <a:chOff x="2034701" y="916759"/>
            <a:chExt cx="8122596" cy="30521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BF26C-12BD-0C6F-28CF-12A3BD04F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4701" y="916759"/>
              <a:ext cx="8122596" cy="30521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86AB51-D3F5-75B8-4428-5A2D357E1189}"/>
                </a:ext>
              </a:extLst>
            </p:cNvPr>
            <p:cNvSpPr txBox="1"/>
            <p:nvPr/>
          </p:nvSpPr>
          <p:spPr>
            <a:xfrm>
              <a:off x="2287620" y="1186775"/>
              <a:ext cx="1992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Long. linear model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31307F-0067-C03E-1D2C-3797322ABC9F}"/>
              </a:ext>
            </a:extLst>
          </p:cNvPr>
          <p:cNvGrpSpPr/>
          <p:nvPr/>
        </p:nvGrpSpPr>
        <p:grpSpPr>
          <a:xfrm>
            <a:off x="2289601" y="3811768"/>
            <a:ext cx="7293177" cy="2893077"/>
            <a:chOff x="2289601" y="3727482"/>
            <a:chExt cx="7293177" cy="29773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6C51FD-2478-ACC9-84CE-90F83BAB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219" y="4069623"/>
              <a:ext cx="6973559" cy="263522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D6E3B6-D695-5BF8-75BF-ACF715C83C6A}"/>
                </a:ext>
              </a:extLst>
            </p:cNvPr>
            <p:cNvSpPr txBox="1"/>
            <p:nvPr/>
          </p:nvSpPr>
          <p:spPr>
            <a:xfrm>
              <a:off x="2289601" y="3727482"/>
              <a:ext cx="1992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Lat. linear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818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1420-218E-4E0C-7826-91745BDE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974"/>
            <a:ext cx="2196830" cy="7341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6E98B-9502-896B-F8F3-98EFF6A97BC2}"/>
              </a:ext>
            </a:extLst>
          </p:cNvPr>
          <p:cNvSpPr txBox="1"/>
          <p:nvPr/>
        </p:nvSpPr>
        <p:spPr>
          <a:xfrm>
            <a:off x="822960" y="822937"/>
            <a:ext cx="9358008" cy="64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went through the whole process of the validation of each controller but here we’re showing the results of the system with all controllers.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9C11852-CCA1-4D88-56E7-7EBEB3A40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200292"/>
                  </p:ext>
                </p:extLst>
              </p:nvPr>
            </p:nvGraphicFramePr>
            <p:xfrm>
              <a:off x="487680" y="1557038"/>
              <a:ext cx="11226800" cy="4888728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5613400">
                      <a:extLst>
                        <a:ext uri="{9D8B030D-6E8A-4147-A177-3AD203B41FA5}">
                          <a16:colId xmlns:a16="http://schemas.microsoft.com/office/drawing/2014/main" val="4235325710"/>
                        </a:ext>
                      </a:extLst>
                    </a:gridCol>
                    <a:gridCol w="5613400">
                      <a:extLst>
                        <a:ext uri="{9D8B030D-6E8A-4147-A177-3AD203B41FA5}">
                          <a16:colId xmlns:a16="http://schemas.microsoft.com/office/drawing/2014/main" val="1804034923"/>
                        </a:ext>
                      </a:extLst>
                    </a:gridCol>
                  </a:tblGrid>
                  <a:tr h="6569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𝜹𝜷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204102"/>
                      </a:ext>
                    </a:extLst>
                  </a:tr>
                  <a:tr h="423176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559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9C11852-CCA1-4D88-56E7-7EBEB3A40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200292"/>
                  </p:ext>
                </p:extLst>
              </p:nvPr>
            </p:nvGraphicFramePr>
            <p:xfrm>
              <a:off x="487680" y="1557038"/>
              <a:ext cx="11226800" cy="4888728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5613400">
                      <a:extLst>
                        <a:ext uri="{9D8B030D-6E8A-4147-A177-3AD203B41FA5}">
                          <a16:colId xmlns:a16="http://schemas.microsoft.com/office/drawing/2014/main" val="4235325710"/>
                        </a:ext>
                      </a:extLst>
                    </a:gridCol>
                    <a:gridCol w="5613400">
                      <a:extLst>
                        <a:ext uri="{9D8B030D-6E8A-4147-A177-3AD203B41FA5}">
                          <a16:colId xmlns:a16="http://schemas.microsoft.com/office/drawing/2014/main" val="1804034923"/>
                        </a:ext>
                      </a:extLst>
                    </a:gridCol>
                  </a:tblGrid>
                  <a:tr h="6569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7" t="-926" r="-100217" b="-645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17" t="-926" r="-217" b="-645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204102"/>
                      </a:ext>
                    </a:extLst>
                  </a:tr>
                  <a:tr h="423176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5599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5E613EC-5BC0-060B-38D5-204E3B49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0" y="2439378"/>
            <a:ext cx="5301582" cy="3771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C6915-5965-7C86-F112-9DB43D4E7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59" y="2439378"/>
            <a:ext cx="5301582" cy="37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9C11852-CCA1-4D88-56E7-7EBEB3A40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3749696"/>
                  </p:ext>
                </p:extLst>
              </p:nvPr>
            </p:nvGraphicFramePr>
            <p:xfrm>
              <a:off x="274320" y="647153"/>
              <a:ext cx="11440160" cy="5798613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5720080">
                      <a:extLst>
                        <a:ext uri="{9D8B030D-6E8A-4147-A177-3AD203B41FA5}">
                          <a16:colId xmlns:a16="http://schemas.microsoft.com/office/drawing/2014/main" val="4235325710"/>
                        </a:ext>
                      </a:extLst>
                    </a:gridCol>
                    <a:gridCol w="5720080">
                      <a:extLst>
                        <a:ext uri="{9D8B030D-6E8A-4147-A177-3AD203B41FA5}">
                          <a16:colId xmlns:a16="http://schemas.microsoft.com/office/drawing/2014/main" val="1804034923"/>
                        </a:ext>
                      </a:extLst>
                    </a:gridCol>
                  </a:tblGrid>
                  <a:tr h="7792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𝜹𝝓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204102"/>
                      </a:ext>
                    </a:extLst>
                  </a:tr>
                  <a:tr h="501938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559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9C11852-CCA1-4D88-56E7-7EBEB3A40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3749696"/>
                  </p:ext>
                </p:extLst>
              </p:nvPr>
            </p:nvGraphicFramePr>
            <p:xfrm>
              <a:off x="274320" y="647153"/>
              <a:ext cx="11440160" cy="5798613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5720080">
                      <a:extLst>
                        <a:ext uri="{9D8B030D-6E8A-4147-A177-3AD203B41FA5}">
                          <a16:colId xmlns:a16="http://schemas.microsoft.com/office/drawing/2014/main" val="4235325710"/>
                        </a:ext>
                      </a:extLst>
                    </a:gridCol>
                    <a:gridCol w="5720080">
                      <a:extLst>
                        <a:ext uri="{9D8B030D-6E8A-4147-A177-3AD203B41FA5}">
                          <a16:colId xmlns:a16="http://schemas.microsoft.com/office/drawing/2014/main" val="1804034923"/>
                        </a:ext>
                      </a:extLst>
                    </a:gridCol>
                  </a:tblGrid>
                  <a:tr h="779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" t="-781" r="-100000" b="-644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13" t="-781" r="-107" b="-6445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204102"/>
                      </a:ext>
                    </a:extLst>
                  </a:tr>
                  <a:tr h="501938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5599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C90F3F-2BFA-5E1B-5553-18D1221E7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1969924"/>
            <a:ext cx="5201920" cy="3946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FDBE2-342F-8C90-AE4C-3CFDEC2E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64" y="1969923"/>
            <a:ext cx="5623116" cy="39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97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9C11852-CCA1-4D88-56E7-7EBEB3A40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6270970"/>
                  </p:ext>
                </p:extLst>
              </p:nvPr>
            </p:nvGraphicFramePr>
            <p:xfrm>
              <a:off x="487680" y="396240"/>
              <a:ext cx="11226800" cy="6049526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5613400">
                      <a:extLst>
                        <a:ext uri="{9D8B030D-6E8A-4147-A177-3AD203B41FA5}">
                          <a16:colId xmlns:a16="http://schemas.microsoft.com/office/drawing/2014/main" val="4235325710"/>
                        </a:ext>
                      </a:extLst>
                    </a:gridCol>
                    <a:gridCol w="5613400">
                      <a:extLst>
                        <a:ext uri="{9D8B030D-6E8A-4147-A177-3AD203B41FA5}">
                          <a16:colId xmlns:a16="http://schemas.microsoft.com/office/drawing/2014/main" val="1804034923"/>
                        </a:ext>
                      </a:extLst>
                    </a:gridCol>
                  </a:tblGrid>
                  <a:tr h="8129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204102"/>
                      </a:ext>
                    </a:extLst>
                  </a:tr>
                  <a:tr h="5236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559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9C11852-CCA1-4D88-56E7-7EBEB3A40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6270970"/>
                  </p:ext>
                </p:extLst>
              </p:nvPr>
            </p:nvGraphicFramePr>
            <p:xfrm>
              <a:off x="487680" y="396240"/>
              <a:ext cx="11226800" cy="6049526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5613400">
                      <a:extLst>
                        <a:ext uri="{9D8B030D-6E8A-4147-A177-3AD203B41FA5}">
                          <a16:colId xmlns:a16="http://schemas.microsoft.com/office/drawing/2014/main" val="4235325710"/>
                        </a:ext>
                      </a:extLst>
                    </a:gridCol>
                    <a:gridCol w="5613400">
                      <a:extLst>
                        <a:ext uri="{9D8B030D-6E8A-4147-A177-3AD203B41FA5}">
                          <a16:colId xmlns:a16="http://schemas.microsoft.com/office/drawing/2014/main" val="1804034923"/>
                        </a:ext>
                      </a:extLst>
                    </a:gridCol>
                  </a:tblGrid>
                  <a:tr h="8129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" t="-752" r="-100109" b="-6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09" t="-752" r="-109" b="-6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204102"/>
                      </a:ext>
                    </a:extLst>
                  </a:tr>
                  <a:tr h="5236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5599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6A133FC-09F3-64C3-1495-F3DB5C515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7" y="1682866"/>
            <a:ext cx="5218728" cy="3964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F5487D-189B-BAD1-6A79-84414C21B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22" y="1713688"/>
            <a:ext cx="5398505" cy="39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3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CD79-1E5A-2B91-39FB-E90944F9C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48" y="257854"/>
            <a:ext cx="7041204" cy="791430"/>
          </a:xfrm>
        </p:spPr>
        <p:txBody>
          <a:bodyPr/>
          <a:lstStyle/>
          <a:p>
            <a:pPr marL="0" indent="0">
              <a:buNone/>
            </a:pPr>
            <a:endParaRPr lang="en-US" sz="1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indent="-342900">
              <a:buAutoNum type="alphaLcParenR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State the general rigid body dynamics (RBD) equations in 3D space.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E370884-93FE-40E6-BB30-89A0C8BCC18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5670543" y="1251699"/>
                <a:ext cx="5819444" cy="4354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-US" sz="1800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</a:t>
                </a:r>
                <a:r>
                  <a:rPr lang="en-US" sz="1800" i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inematics </a:t>
                </a:r>
                <a:r>
                  <a:rPr lang="en-US" sz="1800" i="1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equations</a:t>
                </a:r>
                <a:endParaRPr lang="en-US" sz="1800" i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eqArr>
                                <m:eqArr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𝜙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eqArr>
                                        <m:eqArrPr>
                                          <m:ctrlP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</m:eqArr>
                                    </m:e>
                                  </m:acc>
                                </m:e>
                              </m:eqAr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𝑆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𝜑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𝐶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𝜑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𝑆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𝜑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𝐶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𝐶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𝜑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𝑆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𝜑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𝐶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𝜑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𝐶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eqArr>
                                <m:eqArr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eqArr>
                                        <m:eqArrPr>
                                          <m:ctrlP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acc>
                                        </m:e>
                                      </m:eqArr>
                                    </m:e>
                                  </m:acc>
                                </m:e>
                              </m:eqAr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E370884-93FE-40E6-BB30-89A0C8BCC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43" y="1251699"/>
                <a:ext cx="5819444" cy="4354601"/>
              </a:xfrm>
              <a:prstGeom prst="rect">
                <a:avLst/>
              </a:prstGeom>
              <a:blipFill>
                <a:blip r:embed="rId3"/>
                <a:stretch>
                  <a:fillRect l="-838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74E8A0-C745-A96D-2417-9EFFDA02342D}"/>
                  </a:ext>
                </a:extLst>
              </p:cNvPr>
              <p:cNvSpPr txBox="1"/>
              <p:nvPr/>
            </p:nvSpPr>
            <p:spPr>
              <a:xfrm>
                <a:off x="1531571" y="1218724"/>
                <a:ext cx="2604959" cy="3872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-US" sz="1800" i="1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Kinetics  equations </a:t>
                </a: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</m:acc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𝑞𝑤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𝑟𝑣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 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</m:acc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𝑟𝑢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𝑝𝑤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 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𝑝𝑣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𝑞𝑢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𝐿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𝑞𝐻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𝑟𝐻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𝑝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𝑝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74E8A0-C745-A96D-2417-9EFFDA023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71" y="1218724"/>
                <a:ext cx="2604959" cy="3872407"/>
              </a:xfrm>
              <a:prstGeom prst="rect">
                <a:avLst/>
              </a:prstGeom>
              <a:blipFill>
                <a:blip r:embed="rId4"/>
                <a:stretch>
                  <a:fillRect l="-1869" t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DC3F2B-F533-5C39-6BDA-85051778191E}"/>
                  </a:ext>
                </a:extLst>
              </p:cNvPr>
              <p:cNvSpPr txBox="1"/>
              <p:nvPr/>
            </p:nvSpPr>
            <p:spPr>
              <a:xfrm>
                <a:off x="1531571" y="5091131"/>
                <a:ext cx="88836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Assumptions made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body is rigid which means the mass is constant and there is no change in geometry (Stress calculations are neglected).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Fix a body axes at the center of mass of the rigid body.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bg1"/>
                    </a:solidFill>
                  </a:rPr>
                  <a:t>X-Z plane is the plan of symmetry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𝑥𝑧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DC3F2B-F533-5C39-6BDA-850517781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71" y="5091131"/>
                <a:ext cx="8883626" cy="1754326"/>
              </a:xfrm>
              <a:prstGeom prst="rect">
                <a:avLst/>
              </a:prstGeom>
              <a:blipFill>
                <a:blip r:embed="rId5"/>
                <a:stretch>
                  <a:fillRect l="-549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459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9C11852-CCA1-4D88-56E7-7EBEB3A40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8497824"/>
                  </p:ext>
                </p:extLst>
              </p:nvPr>
            </p:nvGraphicFramePr>
            <p:xfrm>
              <a:off x="539016" y="325120"/>
              <a:ext cx="11175464" cy="6120646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5587732">
                      <a:extLst>
                        <a:ext uri="{9D8B030D-6E8A-4147-A177-3AD203B41FA5}">
                          <a16:colId xmlns:a16="http://schemas.microsoft.com/office/drawing/2014/main" val="4235325710"/>
                        </a:ext>
                      </a:extLst>
                    </a:gridCol>
                    <a:gridCol w="5587732">
                      <a:extLst>
                        <a:ext uri="{9D8B030D-6E8A-4147-A177-3AD203B41FA5}">
                          <a16:colId xmlns:a16="http://schemas.microsoft.com/office/drawing/2014/main" val="1804034923"/>
                        </a:ext>
                      </a:extLst>
                    </a:gridCol>
                  </a:tblGrid>
                  <a:tr h="8225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1" smtClean="0">
                                    <a:latin typeface="Cambria Math" panose="02040503050406030204" pitchFamily="18" charset="0"/>
                                  </a:rPr>
                                  <m:t>𝐓𝐡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8204102"/>
                      </a:ext>
                    </a:extLst>
                  </a:tr>
                  <a:tr h="52981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559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9C11852-CCA1-4D88-56E7-7EBEB3A40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8497824"/>
                  </p:ext>
                </p:extLst>
              </p:nvPr>
            </p:nvGraphicFramePr>
            <p:xfrm>
              <a:off x="539016" y="325120"/>
              <a:ext cx="11175464" cy="6120646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5587732">
                      <a:extLst>
                        <a:ext uri="{9D8B030D-6E8A-4147-A177-3AD203B41FA5}">
                          <a16:colId xmlns:a16="http://schemas.microsoft.com/office/drawing/2014/main" val="4235325710"/>
                        </a:ext>
                      </a:extLst>
                    </a:gridCol>
                    <a:gridCol w="5587732">
                      <a:extLst>
                        <a:ext uri="{9D8B030D-6E8A-4147-A177-3AD203B41FA5}">
                          <a16:colId xmlns:a16="http://schemas.microsoft.com/office/drawing/2014/main" val="1804034923"/>
                        </a:ext>
                      </a:extLst>
                    </a:gridCol>
                  </a:tblGrid>
                  <a:tr h="822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" t="-741" r="-100109" b="-64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09" t="-741" r="-109" b="-64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204102"/>
                      </a:ext>
                    </a:extLst>
                  </a:tr>
                  <a:tr h="52981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5599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D60D746-3E1A-941F-4CA1-4954A99D8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2" y="1686146"/>
            <a:ext cx="5319221" cy="3840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3DAF6-CC8A-A4D7-BABB-517B3E8D9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28" y="1686146"/>
            <a:ext cx="534208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62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25C2C5-3711-EF26-3A20-5D5F4E841A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82" y="1102360"/>
            <a:ext cx="5279038" cy="401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36A0F-AE01-E1D3-7ECC-6E5AA044F4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3362" y="1285238"/>
            <a:ext cx="5201918" cy="363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566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DFCB8-F61A-F5AC-F78E-6C3623CC82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7073" y="116612"/>
            <a:ext cx="4179008" cy="303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15A4D-C9BF-EB90-1660-62D2E141727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1440" y="81053"/>
            <a:ext cx="4036770" cy="310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D7D93-A996-2208-D83B-DA1E1904354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5994" y="3329233"/>
            <a:ext cx="4615211" cy="3447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19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30FA1B5-1386-5E2B-5A4C-2F0DDBAEC1AA}"/>
              </a:ext>
            </a:extLst>
          </p:cNvPr>
          <p:cNvGrpSpPr/>
          <p:nvPr/>
        </p:nvGrpSpPr>
        <p:grpSpPr>
          <a:xfrm>
            <a:off x="1798320" y="768310"/>
            <a:ext cx="8229600" cy="5612015"/>
            <a:chOff x="307232" y="1790490"/>
            <a:chExt cx="5290958" cy="40503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7DC659-9C56-B353-4387-726EE21A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32" y="1790490"/>
              <a:ext cx="5290958" cy="3783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762714F-8703-A721-B4AA-0ADE7985786E}"/>
                    </a:ext>
                  </a:extLst>
                </p:cNvPr>
                <p:cNvSpPr txBox="1"/>
                <p:nvPr/>
              </p:nvSpPr>
              <p:spPr>
                <a:xfrm>
                  <a:off x="2101540" y="5574327"/>
                  <a:ext cx="1702341" cy="266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762714F-8703-A721-B4AA-0ADE79857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540" y="5574327"/>
                  <a:ext cx="1702341" cy="2665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BBCF14D-3C39-7C89-644E-F34CDAB713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4781" y="170572"/>
                <a:ext cx="9245330" cy="30608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Comment on the results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for huge pitch command 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BBCF14D-3C39-7C89-644E-F34CDAB71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4781" y="170572"/>
                <a:ext cx="9245330" cy="306083"/>
              </a:xfrm>
              <a:blipFill>
                <a:blip r:embed="rId4"/>
                <a:stretch>
                  <a:fillRect l="-1121" t="-48000" b="-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600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678EFAB-F6F7-977E-2E47-FDFED342BAD6}"/>
              </a:ext>
            </a:extLst>
          </p:cNvPr>
          <p:cNvGrpSpPr/>
          <p:nvPr/>
        </p:nvGrpSpPr>
        <p:grpSpPr>
          <a:xfrm>
            <a:off x="578084" y="877801"/>
            <a:ext cx="5649996" cy="5075993"/>
            <a:chOff x="3348948" y="2364946"/>
            <a:chExt cx="4825229" cy="46940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D88745-FD04-595C-BAD4-B3975355D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948" y="2364946"/>
              <a:ext cx="4825229" cy="43224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7E0DDD-5B8D-1E5F-A178-2596F5CB480F}"/>
                    </a:ext>
                  </a:extLst>
                </p:cNvPr>
                <p:cNvSpPr txBox="1"/>
                <p:nvPr/>
              </p:nvSpPr>
              <p:spPr>
                <a:xfrm>
                  <a:off x="4912664" y="6717420"/>
                  <a:ext cx="1584998" cy="3415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7E0DDD-5B8D-1E5F-A178-2596F5CB4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2664" y="6717420"/>
                  <a:ext cx="1584998" cy="3415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5E0CCA1-5508-39E5-A35D-7BD2BD51E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877800"/>
            <a:ext cx="5464464" cy="4706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A695FC-ECA8-15F9-51D2-CCBB8677C725}"/>
                  </a:ext>
                </a:extLst>
              </p:cNvPr>
              <p:cNvSpPr txBox="1"/>
              <p:nvPr/>
            </p:nvSpPr>
            <p:spPr>
              <a:xfrm>
                <a:off x="6096000" y="555202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A695FC-ECA8-15F9-51D2-CCBB8677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52029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738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6-02 at 1.48.26 AM">
            <a:hlinkClick r:id="" action="ppaction://media"/>
            <a:extLst>
              <a:ext uri="{FF2B5EF4-FFF2-40B4-BE49-F238E27FC236}">
                <a16:creationId xmlns:a16="http://schemas.microsoft.com/office/drawing/2014/main" id="{2FA43992-149C-56DB-AFE2-1C43FB7919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9251"/>
            <a:ext cx="12192000" cy="6846605"/>
          </a:xfrm>
        </p:spPr>
      </p:pic>
    </p:spTree>
    <p:extLst>
      <p:ext uri="{BB962C8B-B14F-4D97-AF65-F5344CB8AC3E}">
        <p14:creationId xmlns:p14="http://schemas.microsoft.com/office/powerpoint/2010/main" val="4447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23051" y="3044958"/>
            <a:ext cx="3137589" cy="1293362"/>
          </a:xfrm>
        </p:spPr>
        <p:txBody>
          <a:bodyPr>
            <a:normAutofit/>
          </a:bodyPr>
          <a:lstStyle/>
          <a:p>
            <a:pPr lvl="0"/>
            <a:r>
              <a:rPr lang="en-US" altLang="ko-KR" b="1" dirty="0">
                <a:ea typeface="맑은 고딕" pitchFamily="50" charset="-127"/>
              </a:rPr>
              <a:t>Thanks</a:t>
            </a:r>
            <a:endParaRPr lang="en-US" altLang="ko-KR" b="1" dirty="0">
              <a:solidFill>
                <a:srgbClr val="57A7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1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7384E54-56DF-1238-C3CE-4275FFA37185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26086" y="393192"/>
                <a:ext cx="8825659" cy="28213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</a:rPr>
                  <a:t>The additional EOM of airplanes: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ar-EG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The effect of the control surfaces: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i- The change in forces: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∆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𝑢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𝑤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∆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𝑌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𝑌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𝑣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𝑌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𝜕𝛽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𝛽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𝑌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𝑌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∆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𝑍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𝑍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𝑢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𝑍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𝑤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𝑍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</m:acc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𝑍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𝑞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𝑍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𝑍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ar-E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7384E54-56DF-1238-C3CE-4275FFA37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6" y="393192"/>
                <a:ext cx="8825659" cy="2821348"/>
              </a:xfrm>
              <a:prstGeom prst="rect">
                <a:avLst/>
              </a:prstGeom>
              <a:blipFill>
                <a:blip r:embed="rId3"/>
                <a:stretch>
                  <a:fillRect l="-622" t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C7967E6-DE55-1109-15F4-E4817263E460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26086" y="3313684"/>
                <a:ext cx="9020892" cy="2408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ii- The change in moments:</a:t>
                </a:r>
                <a:endParaRPr lang="en-US" i="1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∆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𝑥𝑥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𝜕𝛽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𝛽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𝑟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∆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𝑀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𝑦𝑦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𝑢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𝑤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</m:acc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𝑞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∆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𝑧𝑧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𝜕𝛽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𝛽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𝑟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ar-E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C7967E6-DE55-1109-15F4-E4817263E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6" y="3313684"/>
                <a:ext cx="9020892" cy="2408386"/>
              </a:xfrm>
              <a:prstGeom prst="rect">
                <a:avLst/>
              </a:prstGeom>
              <a:blipFill>
                <a:blip r:embed="rId4"/>
                <a:stretch>
                  <a:fillRect l="-608" t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DC29A48-5F9D-4047-D1E4-FD8DDB7CF5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08"/>
          <a:stretch/>
        </p:blipFill>
        <p:spPr>
          <a:xfrm>
            <a:off x="8522958" y="294048"/>
            <a:ext cx="2856242" cy="2669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972F5-7464-667B-CCA3-109A8B8D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614" y="3242678"/>
            <a:ext cx="4114930" cy="3086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8775B-2487-B32F-F340-700C2AC300BC}"/>
                  </a:ext>
                </a:extLst>
              </p:cNvPr>
              <p:cNvSpPr txBox="1"/>
              <p:nvPr/>
            </p:nvSpPr>
            <p:spPr>
              <a:xfrm>
                <a:off x="622546" y="5682545"/>
                <a:ext cx="70995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r-EG" b="1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→ </m:t>
                    </m:r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Cambria Math"/>
                  </a:rPr>
                  <a:t>We used RK4 to solve the equations numerically and compared the solution with ODE45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8775B-2487-B32F-F340-700C2AC3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46" y="5682545"/>
                <a:ext cx="7099511" cy="646331"/>
              </a:xfrm>
              <a:prstGeom prst="rect">
                <a:avLst/>
              </a:prstGeom>
              <a:blipFill>
                <a:blip r:embed="rId7"/>
                <a:stretch>
                  <a:fillRect l="-687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86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FBA7A41-EF6B-8EB8-DBF6-229A9F03D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3823390"/>
              </p:ext>
            </p:extLst>
          </p:nvPr>
        </p:nvGraphicFramePr>
        <p:xfrm>
          <a:off x="2779337" y="146705"/>
          <a:ext cx="7015567" cy="2717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BFEA6FD-E698-A2D5-CCCE-38D7E6420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10" y="2710795"/>
            <a:ext cx="5334000" cy="400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671D21-6C39-F24A-2AF1-27CDC2336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1" y="2787341"/>
            <a:ext cx="5334000" cy="40005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7E43364-F500-2A64-116C-36D0A4844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90" y="681037"/>
            <a:ext cx="1763598" cy="10096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TASK 2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RBD solver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6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15D704-FD83-1F2D-151B-0E684C9C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90" y="681037"/>
            <a:ext cx="1763598" cy="10096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TASK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Non-linear simulator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3001C0B-4FC3-E0C6-B858-547F8F4BCDFB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27810" y="1911659"/>
                <a:ext cx="8007523" cy="2520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The Forces &amp; Moments aren’t constant any more, we linearized them so:</a:t>
                </a:r>
              </a:p>
              <a:p>
                <a:pPr marL="857250" lvl="2" indent="0">
                  <a:buNone/>
                </a:pPr>
                <a:r>
                  <a:rPr lang="en-US" sz="1800" b="0" dirty="0">
                    <a:solidFill>
                      <a:schemeClr val="bg1"/>
                    </a:solidFill>
                  </a:rPr>
                  <a:t>The X-Force will be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=∆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Where using 1</a:t>
                </a:r>
                <a:r>
                  <a:rPr lang="en-US" sz="1800" b="1" baseline="30000" dirty="0">
                    <a:solidFill>
                      <a:schemeClr val="bg1"/>
                    </a:solidFill>
                  </a:rPr>
                  <a:t>st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 order Taylor series expansion: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∆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∆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&amp;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Force &amp; Moments are function of stability derivatives &amp; actions of control surfaces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calculated from equilibrium equations at specific point(our FC)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2000" b="1" u="sn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3001C0B-4FC3-E0C6-B858-547F8F4BC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10" y="1911659"/>
                <a:ext cx="8007523" cy="2520241"/>
              </a:xfrm>
              <a:prstGeom prst="rect">
                <a:avLst/>
              </a:prstGeom>
              <a:blipFill>
                <a:blip r:embed="rId3"/>
                <a:stretch>
                  <a:fillRect t="-1453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D32B690-3CE3-5FEE-A33F-0F00175F0509}"/>
              </a:ext>
            </a:extLst>
          </p:cNvPr>
          <p:cNvGrpSpPr/>
          <p:nvPr/>
        </p:nvGrpSpPr>
        <p:grpSpPr>
          <a:xfrm>
            <a:off x="7750592" y="265489"/>
            <a:ext cx="4155630" cy="3615370"/>
            <a:chOff x="7678152" y="524685"/>
            <a:chExt cx="4155630" cy="36153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C6F15E-D890-A434-BDC4-C6257600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8152" y="524685"/>
              <a:ext cx="4155630" cy="303468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4AAE82-6442-0CDD-1C99-BA9B93ED3134}"/>
                </a:ext>
              </a:extLst>
            </p:cNvPr>
            <p:cNvSpPr txBox="1"/>
            <p:nvPr/>
          </p:nvSpPr>
          <p:spPr>
            <a:xfrm>
              <a:off x="9143225" y="3770723"/>
              <a:ext cx="1225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NT-33A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D355F66-5841-60F9-BD44-A97B30CB5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822" y="3880859"/>
            <a:ext cx="4904178" cy="2839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80D44E-9537-581F-42A0-984ABB9ACCE4}"/>
                  </a:ext>
                </a:extLst>
              </p:cNvPr>
              <p:cNvSpPr txBox="1"/>
              <p:nvPr/>
            </p:nvSpPr>
            <p:spPr>
              <a:xfrm>
                <a:off x="829340" y="4652680"/>
                <a:ext cx="6220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80D44E-9537-581F-42A0-984ABB9AC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40" y="4652680"/>
                <a:ext cx="6220046" cy="923330"/>
              </a:xfrm>
              <a:prstGeom prst="rect">
                <a:avLst/>
              </a:prstGeom>
              <a:blipFill>
                <a:blip r:embed="rId6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33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8BA1-E394-252B-2C8A-AA3EE92C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72760" cy="7321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Benchmark test results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E83DBA-E59D-E3F7-2FC6-0116A6EB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59648"/>
            <a:ext cx="5572760" cy="41795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BC97BC-03E1-8C30-AECD-8BAA14956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" y="2259648"/>
            <a:ext cx="5572760" cy="4179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9C6C0A-AD85-6A66-53FD-F60A7485798B}"/>
                  </a:ext>
                </a:extLst>
              </p:cNvPr>
              <p:cNvSpPr txBox="1"/>
              <p:nvPr/>
            </p:nvSpPr>
            <p:spPr>
              <a:xfrm>
                <a:off x="944880" y="1097280"/>
                <a:ext cx="4389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Response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aileron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9C6C0A-AD85-6A66-53FD-F60A74857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097280"/>
                <a:ext cx="4389120" cy="369332"/>
              </a:xfrm>
              <a:prstGeom prst="rect">
                <a:avLst/>
              </a:prstGeom>
              <a:blipFill>
                <a:blip r:embed="rId5"/>
                <a:stretch>
                  <a:fillRect l="-111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35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77B01-5DF1-3A7B-10DD-D862C2156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707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4B33A-4DFF-49CE-033D-BA0F5738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5707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FEDDE-FEEB-FEC9-A7D3-F483D6D2E07F}"/>
                  </a:ext>
                </a:extLst>
              </p:cNvPr>
              <p:cNvSpPr txBox="1"/>
              <p:nvPr/>
            </p:nvSpPr>
            <p:spPr>
              <a:xfrm>
                <a:off x="944880" y="1097280"/>
                <a:ext cx="4389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Response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elevator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FEDDE-FEEB-FEC9-A7D3-F483D6D2E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097280"/>
                <a:ext cx="4389120" cy="369332"/>
              </a:xfrm>
              <a:prstGeom prst="rect">
                <a:avLst/>
              </a:prstGeom>
              <a:blipFill>
                <a:blip r:embed="rId4"/>
                <a:stretch>
                  <a:fillRect l="-111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12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742</TotalTime>
  <Words>1352</Words>
  <Application>Microsoft Office PowerPoint</Application>
  <PresentationFormat>Widescreen</PresentationFormat>
  <Paragraphs>278</Paragraphs>
  <Slides>46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맑은 고딕</vt:lpstr>
      <vt:lpstr>Agency FB</vt:lpstr>
      <vt:lpstr>Arial</vt:lpstr>
      <vt:lpstr>Calibri</vt:lpstr>
      <vt:lpstr>Calibri Light</vt:lpstr>
      <vt:lpstr>Cambria</vt:lpstr>
      <vt:lpstr>Cambria Math</vt:lpstr>
      <vt:lpstr>CourierNewPSMT</vt:lpstr>
      <vt:lpstr>Times New Roman</vt:lpstr>
      <vt:lpstr>Wingdings</vt:lpstr>
      <vt:lpstr>Wingdings 3</vt:lpstr>
      <vt:lpstr>Office Theme</vt:lpstr>
      <vt:lpstr>PowerPoint Presentation</vt:lpstr>
      <vt:lpstr>Team members</vt:lpstr>
      <vt:lpstr>TASK 1 Review</vt:lpstr>
      <vt:lpstr>PowerPoint Presentation</vt:lpstr>
      <vt:lpstr>PowerPoint Presentation</vt:lpstr>
      <vt:lpstr>TASK 2 RBD solver</vt:lpstr>
      <vt:lpstr>TASK 3 Non-linear simulator</vt:lpstr>
      <vt:lpstr>Benchmark test results </vt:lpstr>
      <vt:lpstr>PowerPoint Presentation</vt:lpstr>
      <vt:lpstr>TASK 4 Full linearized model</vt:lpstr>
      <vt:lpstr>PowerPoint Presentation</vt:lpstr>
      <vt:lpstr>PowerPoint Presentation</vt:lpstr>
      <vt:lpstr>Linearized, Approximations, and Non-linear model results comparison </vt:lpstr>
      <vt:lpstr>Pitch controller</vt:lpstr>
      <vt:lpstr>Design constraints </vt:lpstr>
      <vt:lpstr>Results </vt:lpstr>
      <vt:lpstr>Simulink results </vt:lpstr>
      <vt:lpstr>Necessity of Velocity Control</vt:lpstr>
      <vt:lpstr>Velocity controller</vt:lpstr>
      <vt:lpstr>Results </vt:lpstr>
      <vt:lpstr>Altitude controller</vt:lpstr>
      <vt:lpstr>Results </vt:lpstr>
      <vt:lpstr>Simulink results for height and velocity  controllers</vt:lpstr>
      <vt:lpstr>PowerPoint Presentation</vt:lpstr>
      <vt:lpstr>Purpose of lateral controller</vt:lpstr>
      <vt:lpstr>Yaw damper</vt:lpstr>
      <vt:lpstr>PowerPoint Presentation</vt:lpstr>
      <vt:lpstr>PowerPoint Presentation</vt:lpstr>
      <vt:lpstr>Roll controller</vt:lpstr>
      <vt:lpstr>PowerPoint Presentation</vt:lpstr>
      <vt:lpstr>Coordination “head controller” </vt:lpstr>
      <vt:lpstr>PowerPoint Presentation</vt:lpstr>
      <vt:lpstr>PowerPoint Presentation</vt:lpstr>
      <vt:lpstr>PowerPoint Presentation</vt:lpstr>
      <vt:lpstr>Non-linear simulator </vt:lpstr>
      <vt:lpstr>Linear simulator </vt:lpstr>
      <vt:lpstr>Results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Comment on the results of δ_u for huge pitch command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Pilot</dc:title>
  <dc:creator>mohamed hassan</dc:creator>
  <cp:lastModifiedBy>OWNER</cp:lastModifiedBy>
  <cp:revision>18</cp:revision>
  <dcterms:created xsi:type="dcterms:W3CDTF">2022-06-02T03:02:49Z</dcterms:created>
  <dcterms:modified xsi:type="dcterms:W3CDTF">2022-06-02T16:24:23Z</dcterms:modified>
</cp:coreProperties>
</file>